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85" r:id="rId4"/>
    <p:sldId id="274" r:id="rId5"/>
    <p:sldId id="277" r:id="rId6"/>
    <p:sldId id="275" r:id="rId7"/>
    <p:sldId id="286" r:id="rId8"/>
    <p:sldId id="284" r:id="rId9"/>
    <p:sldId id="283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1805D20-2F55-485A-AE7B-46A02A8F707E}" v="10" dt="2019-11-07T20:39:04.8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42" autoAdjust="0"/>
    <p:restoredTop sz="86353" autoAdjust="0"/>
  </p:normalViewPr>
  <p:slideViewPr>
    <p:cSldViewPr>
      <p:cViewPr varScale="1">
        <p:scale>
          <a:sx n="75" d="100"/>
          <a:sy n="75" d="100"/>
        </p:scale>
        <p:origin x="378" y="72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-3017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2F5BC1B2-2EF3-4E3A-A8B8-81D8F3D5781E}"/>
    <pc:docChg chg="undo addSld delSld modSld modMainMaster">
      <pc:chgData name="Jon Rosdahl" userId="2820f357-2dd4-4127-8713-e0bfde0fd756" providerId="ADAL" clId="{2F5BC1B2-2EF3-4E3A-A8B8-81D8F3D5781E}" dt="2019-11-07T20:39:47.511" v="322" actId="404"/>
      <pc:docMkLst>
        <pc:docMk/>
      </pc:docMkLst>
      <pc:sldChg chg="modSp">
        <pc:chgData name="Jon Rosdahl" userId="2820f357-2dd4-4127-8713-e0bfde0fd756" providerId="ADAL" clId="{2F5BC1B2-2EF3-4E3A-A8B8-81D8F3D5781E}" dt="2019-11-07T20:21:58.654" v="8" actId="20577"/>
        <pc:sldMkLst>
          <pc:docMk/>
          <pc:sldMk cId="0" sldId="256"/>
        </pc:sldMkLst>
        <pc:spChg chg="mod">
          <ac:chgData name="Jon Rosdahl" userId="2820f357-2dd4-4127-8713-e0bfde0fd756" providerId="ADAL" clId="{2F5BC1B2-2EF3-4E3A-A8B8-81D8F3D5781E}" dt="2019-11-07T20:20:00.081" v="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n Rosdahl" userId="2820f357-2dd4-4127-8713-e0bfde0fd756" providerId="ADAL" clId="{2F5BC1B2-2EF3-4E3A-A8B8-81D8F3D5781E}" dt="2019-11-07T20:21:58.654" v="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Jon Rosdahl" userId="2820f357-2dd4-4127-8713-e0bfde0fd756" providerId="ADAL" clId="{2F5BC1B2-2EF3-4E3A-A8B8-81D8F3D5781E}" dt="2019-11-07T20:37:12.929" v="318" actId="404"/>
        <pc:sldMkLst>
          <pc:docMk/>
          <pc:sldMk cId="0" sldId="257"/>
        </pc:sldMkLst>
        <pc:spChg chg="mod">
          <ac:chgData name="Jon Rosdahl" userId="2820f357-2dd4-4127-8713-e0bfde0fd756" providerId="ADAL" clId="{2F5BC1B2-2EF3-4E3A-A8B8-81D8F3D5781E}" dt="2019-11-07T20:37:12.929" v="318" actId="404"/>
          <ac:spMkLst>
            <pc:docMk/>
            <pc:sldMk cId="0" sldId="257"/>
            <ac:spMk id="4098" creationId="{00000000-0000-0000-0000-000000000000}"/>
          </ac:spMkLst>
        </pc:spChg>
      </pc:sldChg>
      <pc:sldChg chg="modSp">
        <pc:chgData name="Jon Rosdahl" userId="2820f357-2dd4-4127-8713-e0bfde0fd756" providerId="ADAL" clId="{2F5BC1B2-2EF3-4E3A-A8B8-81D8F3D5781E}" dt="2019-11-07T20:29:05.345" v="112" actId="20577"/>
        <pc:sldMkLst>
          <pc:docMk/>
          <pc:sldMk cId="0" sldId="264"/>
        </pc:sldMkLst>
        <pc:spChg chg="mod">
          <ac:chgData name="Jon Rosdahl" userId="2820f357-2dd4-4127-8713-e0bfde0fd756" providerId="ADAL" clId="{2F5BC1B2-2EF3-4E3A-A8B8-81D8F3D5781E}" dt="2019-11-07T20:29:05.345" v="112" actId="20577"/>
          <ac:spMkLst>
            <pc:docMk/>
            <pc:sldMk cId="0" sldId="264"/>
            <ac:spMk id="11266" creationId="{00000000-0000-0000-0000-000000000000}"/>
          </ac:spMkLst>
        </pc:spChg>
      </pc:sldChg>
      <pc:sldChg chg="modSp">
        <pc:chgData name="Jon Rosdahl" userId="2820f357-2dd4-4127-8713-e0bfde0fd756" providerId="ADAL" clId="{2F5BC1B2-2EF3-4E3A-A8B8-81D8F3D5781E}" dt="2019-11-07T20:27:36.707" v="100" actId="20577"/>
        <pc:sldMkLst>
          <pc:docMk/>
          <pc:sldMk cId="3439635317" sldId="274"/>
        </pc:sldMkLst>
        <pc:spChg chg="mod">
          <ac:chgData name="Jon Rosdahl" userId="2820f357-2dd4-4127-8713-e0bfde0fd756" providerId="ADAL" clId="{2F5BC1B2-2EF3-4E3A-A8B8-81D8F3D5781E}" dt="2019-11-07T20:27:36.707" v="100" actId="20577"/>
          <ac:spMkLst>
            <pc:docMk/>
            <pc:sldMk cId="3439635317" sldId="274"/>
            <ac:spMk id="2" creationId="{00000000-0000-0000-0000-000000000000}"/>
          </ac:spMkLst>
        </pc:spChg>
      </pc:sldChg>
      <pc:sldChg chg="modSp">
        <pc:chgData name="Jon Rosdahl" userId="2820f357-2dd4-4127-8713-e0bfde0fd756" providerId="ADAL" clId="{2F5BC1B2-2EF3-4E3A-A8B8-81D8F3D5781E}" dt="2019-11-07T20:30:43.557" v="155" actId="20577"/>
        <pc:sldMkLst>
          <pc:docMk/>
          <pc:sldMk cId="2526712567" sldId="277"/>
        </pc:sldMkLst>
        <pc:spChg chg="mod">
          <ac:chgData name="Jon Rosdahl" userId="2820f357-2dd4-4127-8713-e0bfde0fd756" providerId="ADAL" clId="{2F5BC1B2-2EF3-4E3A-A8B8-81D8F3D5781E}" dt="2019-11-07T20:30:43.557" v="155" actId="20577"/>
          <ac:spMkLst>
            <pc:docMk/>
            <pc:sldMk cId="2526712567" sldId="277"/>
            <ac:spMk id="3" creationId="{00000000-0000-0000-0000-000000000000}"/>
          </ac:spMkLst>
        </pc:spChg>
      </pc:sldChg>
      <pc:sldChg chg="modSp">
        <pc:chgData name="Jon Rosdahl" userId="2820f357-2dd4-4127-8713-e0bfde0fd756" providerId="ADAL" clId="{2F5BC1B2-2EF3-4E3A-A8B8-81D8F3D5781E}" dt="2019-11-07T20:29:27.758" v="124" actId="20577"/>
        <pc:sldMkLst>
          <pc:docMk/>
          <pc:sldMk cId="3439574823" sldId="283"/>
        </pc:sldMkLst>
        <pc:spChg chg="mod">
          <ac:chgData name="Jon Rosdahl" userId="2820f357-2dd4-4127-8713-e0bfde0fd756" providerId="ADAL" clId="{2F5BC1B2-2EF3-4E3A-A8B8-81D8F3D5781E}" dt="2019-11-07T20:29:27.758" v="124" actId="20577"/>
          <ac:spMkLst>
            <pc:docMk/>
            <pc:sldMk cId="3439574823" sldId="283"/>
            <ac:spMk id="3" creationId="{00000000-0000-0000-0000-000000000000}"/>
          </ac:spMkLst>
        </pc:spChg>
      </pc:sldChg>
      <pc:sldChg chg="modSp">
        <pc:chgData name="Jon Rosdahl" userId="2820f357-2dd4-4127-8713-e0bfde0fd756" providerId="ADAL" clId="{2F5BC1B2-2EF3-4E3A-A8B8-81D8F3D5781E}" dt="2019-11-07T20:39:47.511" v="322" actId="404"/>
        <pc:sldMkLst>
          <pc:docMk/>
          <pc:sldMk cId="2099305387" sldId="285"/>
        </pc:sldMkLst>
        <pc:spChg chg="mod">
          <ac:chgData name="Jon Rosdahl" userId="2820f357-2dd4-4127-8713-e0bfde0fd756" providerId="ADAL" clId="{2F5BC1B2-2EF3-4E3A-A8B8-81D8F3D5781E}" dt="2019-11-07T20:27:21.938" v="92" actId="6549"/>
          <ac:spMkLst>
            <pc:docMk/>
            <pc:sldMk cId="2099305387" sldId="285"/>
            <ac:spMk id="2" creationId="{F3B43754-1163-4B0C-8310-62C38E10D93C}"/>
          </ac:spMkLst>
        </pc:spChg>
        <pc:spChg chg="mod">
          <ac:chgData name="Jon Rosdahl" userId="2820f357-2dd4-4127-8713-e0bfde0fd756" providerId="ADAL" clId="{2F5BC1B2-2EF3-4E3A-A8B8-81D8F3D5781E}" dt="2019-11-07T20:39:47.511" v="322" actId="404"/>
          <ac:spMkLst>
            <pc:docMk/>
            <pc:sldMk cId="2099305387" sldId="285"/>
            <ac:spMk id="3" creationId="{EAAFB270-57E8-4713-BF72-93261EF1DDCE}"/>
          </ac:spMkLst>
        </pc:spChg>
      </pc:sldChg>
      <pc:sldChg chg="add del">
        <pc:chgData name="Jon Rosdahl" userId="2820f357-2dd4-4127-8713-e0bfde0fd756" providerId="ADAL" clId="{2F5BC1B2-2EF3-4E3A-A8B8-81D8F3D5781E}" dt="2019-11-07T20:39:04.857" v="320"/>
        <pc:sldMkLst>
          <pc:docMk/>
          <pc:sldMk cId="3233332433" sldId="287"/>
        </pc:sldMkLst>
      </pc:sldChg>
      <pc:sldMasterChg chg="modSp">
        <pc:chgData name="Jon Rosdahl" userId="2820f357-2dd4-4127-8713-e0bfde0fd756" providerId="ADAL" clId="{2F5BC1B2-2EF3-4E3A-A8B8-81D8F3D5781E}" dt="2019-11-07T20:22:55.581" v="12" actId="20577"/>
        <pc:sldMasterMkLst>
          <pc:docMk/>
          <pc:sldMasterMk cId="350243259" sldId="2147483738"/>
        </pc:sldMasterMkLst>
        <pc:spChg chg="mod">
          <ac:chgData name="Jon Rosdahl" userId="2820f357-2dd4-4127-8713-e0bfde0fd756" providerId="ADAL" clId="{2F5BC1B2-2EF3-4E3A-A8B8-81D8F3D5781E}" dt="2019-11-07T20:22:55.581" v="12" actId="20577"/>
          <ac:spMkLst>
            <pc:docMk/>
            <pc:sldMasterMk cId="350243259" sldId="214748373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802-11-19-1761/r0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 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802-11-19-1761/r0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 (Qualcomm)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802-11-19-1761/r0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802-11-19-1761/r0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802-11-19-1761/r0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6815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Document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802-11-19-1761/r0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63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802-11-19-1761/r0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 (Qualcomm)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November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025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914402" y="304014"/>
            <a:ext cx="1710397" cy="303208"/>
          </a:xfrm>
          <a:ln/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xfrm>
            <a:off x="8760296" y="6475416"/>
            <a:ext cx="2701498" cy="27699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Jon Rosdahl (Qualcomm)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xfrm>
            <a:off x="5793320" y="6475416"/>
            <a:ext cx="878744" cy="382584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0554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November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81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2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29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US"/>
              <a:t>November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3" y="6475416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243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November 2019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5789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November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15ECB0D5-842F-47F7-9F0C-DE88E9DC97C4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22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November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441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2" y="685803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3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US"/>
              <a:t>November 2019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940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2" y="685803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2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9" y="303217"/>
            <a:ext cx="1710397" cy="3032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8688288" y="6475416"/>
            <a:ext cx="2701498" cy="2769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8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pPr defTabSz="445234"/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63952" y="6475416"/>
            <a:ext cx="83421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 defTabSz="445234"/>
            <a:r>
              <a:rPr lang="en-GB"/>
              <a:t>Slide </a:t>
            </a:r>
            <a:fld id="{D09C756B-EB39-4236-ADBB-73052B179AE4}" type="slidenum">
              <a:rPr lang="en-GB" smtClean="0"/>
              <a:pPr defTabSz="445234"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8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6" y="6475413"/>
            <a:ext cx="628377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18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1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20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IEEE</a:t>
            </a:r>
            <a:r>
              <a:rPr lang="en-GB" sz="20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 802.</a:t>
            </a:r>
            <a:r>
              <a:rPr lang="en-US" sz="2000" b="1" dirty="0">
                <a:solidFill>
                  <a:schemeClr val="tx1"/>
                </a:solidFill>
                <a:effectLst/>
              </a:rPr>
              <a:t>11-19-1761r0</a:t>
            </a:r>
            <a:endParaRPr lang="en-GB" sz="20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43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9/11-19-1272-00-0PAR-minutes-july-2019-session.doc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PARs.s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9/ec-19-0149-00-00EC-ieee-p802-3ct-draft-par-response.pdf" TargetMode="External"/><Relationship Id="rId13" Type="http://schemas.openxmlformats.org/officeDocument/2006/relationships/hyperlink" Target="https://mentor.ieee.org/802-ec/dcn/19/ec-19-0161-00-00EC-ieee-p802-3cx-draft-csd-response.pdf" TargetMode="External"/><Relationship Id="rId3" Type="http://schemas.openxmlformats.org/officeDocument/2006/relationships/hyperlink" Target="http://www.ieee802.org/1/files/public/docs2019/802f-draft-CSD-0919-v01.pdf" TargetMode="External"/><Relationship Id="rId7" Type="http://schemas.openxmlformats.org/officeDocument/2006/relationships/hyperlink" Target="https://mentor.ieee.org/802-ec/dcn/16/ec-16-0215-00-ACSD-802-1cs.pdf" TargetMode="External"/><Relationship Id="rId12" Type="http://schemas.openxmlformats.org/officeDocument/2006/relationships/hyperlink" Target="https://mentor.ieee.org/802-ec/dcn/19/ec-19-0160-00-00EC-ieee-p802-3cx-draft-par-response.pdf" TargetMode="External"/><Relationship Id="rId17" Type="http://schemas.openxmlformats.org/officeDocument/2006/relationships/hyperlink" Target="https://mentor.ieee.org/802.24/dcn/19/24-19-0030-00-0000-licensed-narrowband-amendment-csd.docx" TargetMode="External"/><Relationship Id="rId2" Type="http://schemas.openxmlformats.org/officeDocument/2006/relationships/hyperlink" Target="http://www.ieee802.org/1/files/public/docs2019/802f-draft-PAR-0919-v01.pdf" TargetMode="External"/><Relationship Id="rId16" Type="http://schemas.openxmlformats.org/officeDocument/2006/relationships/hyperlink" Target="https://mentor.ieee.org/802.24/dcn/19/24-19-0029-04-0000-licensed-narrowband-amendment-par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1/files/public/docs2019/cs-PAR-modification-draft-0919-v01.pdf" TargetMode="External"/><Relationship Id="rId11" Type="http://schemas.openxmlformats.org/officeDocument/2006/relationships/hyperlink" Target="https://mentor.ieee.org/802-ec/dcn/19/ec-19-0148-00-00EC-ieee-p802-3cw-draft-csd.pdf" TargetMode="External"/><Relationship Id="rId5" Type="http://schemas.openxmlformats.org/officeDocument/2006/relationships/hyperlink" Target="http://www.ieee802.org/1/files/public/docs2019/dk-security-mac-privacy-CSD-0919-v00.pdf" TargetMode="External"/><Relationship Id="rId15" Type="http://schemas.openxmlformats.org/officeDocument/2006/relationships/hyperlink" Target="https://mentor.ieee.org/802.15/dcn/19/15-19-0297-02-0vat-csd-for-high-rate-occ-task-group.docx" TargetMode="External"/><Relationship Id="rId10" Type="http://schemas.openxmlformats.org/officeDocument/2006/relationships/hyperlink" Target="https://mentor.ieee.org/802-ec/dcn/19/ec-19-0150-00-00EC-ieee-p802-3cw-draft-par-response.pdf" TargetMode="External"/><Relationship Id="rId4" Type="http://schemas.openxmlformats.org/officeDocument/2006/relationships/hyperlink" Target="http://www.ieee802.org/1/files/public/docs2019/dk-security-mac-privacy-PAR-0919-v02.pdf" TargetMode="External"/><Relationship Id="rId9" Type="http://schemas.openxmlformats.org/officeDocument/2006/relationships/hyperlink" Target="https://mentor.ieee.org/802-ec/dcn/19/ec-19-0147-00-00EC-ieee-p802-3ct-draft-csd.pdf" TargetMode="External"/><Relationship Id="rId14" Type="http://schemas.openxmlformats.org/officeDocument/2006/relationships/hyperlink" Target="https://mentor.ieee.org/802.15/dcn/19/15-19-0296-02-0vat-par-for-high-rate-occ-task-group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1272-00-0PAR-minutes-july-2019-session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PAR Review SC - Meeting Agenda and Comment slides - Nov 2019 - Waikoloa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2019-11-11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025170"/>
              </p:ext>
            </p:extLst>
          </p:nvPr>
        </p:nvGraphicFramePr>
        <p:xfrm>
          <a:off x="2057400" y="2590805"/>
          <a:ext cx="8001000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89564" imgH="2521714" progId="Word.Document.8">
                  <p:embed/>
                </p:oleObj>
              </mc:Choice>
              <mc:Fallback>
                <p:oleObj name="Document" r:id="rId4" imgW="8289564" imgH="252171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590805"/>
                        <a:ext cx="8001000" cy="242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121694" y="22464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2" y="685803"/>
            <a:ext cx="10361084" cy="510949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References: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914402" y="1556793"/>
            <a:ext cx="10361084" cy="4537622"/>
          </a:xfrm>
          <a:ln/>
        </p:spPr>
        <p:txBody>
          <a:bodyPr/>
          <a:lstStyle/>
          <a:p>
            <a:r>
              <a:rPr lang="en-US" dirty="0"/>
              <a:t>IEEE 802 PARs Under consideration Webpage:</a:t>
            </a:r>
          </a:p>
          <a:p>
            <a:pPr lvl="1"/>
            <a:r>
              <a:rPr lang="en-US" dirty="0"/>
              <a:t>	</a:t>
            </a:r>
            <a:r>
              <a:rPr lang="en-US" dirty="0">
                <a:solidFill>
                  <a:schemeClr val="accent6"/>
                </a:solidFill>
                <a:hlinkClick r:id="rId3"/>
              </a:rPr>
              <a:t>http://grouper.ieee.org/groups/802/PARs.shtml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Minutes: </a:t>
            </a:r>
          </a:p>
          <a:p>
            <a:pPr lvl="1"/>
            <a:r>
              <a:rPr lang="en-US" dirty="0"/>
              <a:t>	</a:t>
            </a:r>
            <a:r>
              <a:rPr lang="en-US" sz="2400" b="1" dirty="0"/>
              <a:t>Previous Plenary:  11-19/1272r0:</a:t>
            </a:r>
          </a:p>
          <a:p>
            <a:pPr lvl="2"/>
            <a:r>
              <a:rPr lang="en-US" dirty="0">
                <a:hlinkClick r:id="rId4"/>
              </a:rPr>
              <a:t>https://mentor.ieee.org/802.11/dcn/19/11-19-1272-00-0PAR-minutes-july-2019-session.docx</a:t>
            </a:r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sz="2400" b="1" dirty="0"/>
              <a:t>Current Meeting:  11-19/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2" y="626497"/>
            <a:ext cx="10361084" cy="438941"/>
          </a:xfrm>
          <a:ln/>
        </p:spPr>
        <p:txBody>
          <a:bodyPr>
            <a:no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/>
              <a:t>Abstract-PAR Review SC PARs under consideration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262296" y="1268760"/>
            <a:ext cx="11594344" cy="5187380"/>
          </a:xfrm>
          <a:ln/>
        </p:spPr>
        <p:txBody>
          <a:bodyPr>
            <a:noAutofit/>
          </a:bodyPr>
          <a:lstStyle/>
          <a:p>
            <a:r>
              <a:rPr lang="en-US" sz="2000" dirty="0"/>
              <a:t>PAR Submission Deadline is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WG PAR submission to 802 EC:  11 October 2019 (for Nov 2019 Plenary) </a:t>
            </a:r>
          </a:p>
          <a:p>
            <a:pPr marL="1371600" lvl="3" indent="0"/>
            <a:r>
              <a:rPr lang="en-US" dirty="0"/>
              <a:t>						    </a:t>
            </a:r>
            <a:r>
              <a:rPr lang="en-US" sz="2000" dirty="0"/>
              <a:t>14 Feb 2020 for March Plenary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WG PAR Submission to </a:t>
            </a:r>
            <a:r>
              <a:rPr lang="en-US" dirty="0" err="1"/>
              <a:t>NesCom</a:t>
            </a:r>
            <a:r>
              <a:rPr lang="en-US" dirty="0"/>
              <a:t>: 3 Dec 2019 </a:t>
            </a:r>
            <a:r>
              <a:rPr lang="en-US" sz="1600" dirty="0"/>
              <a:t>(for </a:t>
            </a:r>
            <a:r>
              <a:rPr lang="en-US" sz="1600" dirty="0" err="1"/>
              <a:t>NesCom</a:t>
            </a:r>
            <a:r>
              <a:rPr lang="en-US" sz="1600" dirty="0"/>
              <a:t> January 21, 2020 telecon)</a:t>
            </a:r>
          </a:p>
          <a:p>
            <a:pPr marL="3657600" lvl="8" indent="0"/>
            <a:r>
              <a:rPr lang="en-US" altLang="en-US" sz="1200" dirty="0"/>
              <a:t>	     </a:t>
            </a:r>
            <a:r>
              <a:rPr lang="en-US" altLang="en-US" sz="2000" dirty="0"/>
              <a:t>24 January for March 2020 </a:t>
            </a:r>
          </a:p>
          <a:p>
            <a:pPr marL="3657600" lvl="8" indent="0"/>
            <a:endParaRPr lang="en-US" sz="2000" dirty="0"/>
          </a:p>
          <a:p>
            <a:r>
              <a:rPr lang="en-US" sz="2000" dirty="0"/>
              <a:t>The Proposed PARs are posted to the “</a:t>
            </a:r>
            <a:r>
              <a:rPr lang="en-US" dirty="0"/>
              <a:t>IEEE 802 PARs Under consideration Webpage:</a:t>
            </a:r>
          </a:p>
          <a:p>
            <a:pPr lvl="1"/>
            <a:r>
              <a:rPr lang="en-US" dirty="0"/>
              <a:t>	</a:t>
            </a:r>
            <a:r>
              <a:rPr lang="en-US" dirty="0">
                <a:solidFill>
                  <a:schemeClr val="accent6"/>
                </a:solidFill>
                <a:hlinkClick r:id="rId3"/>
              </a:rPr>
              <a:t>http://grouper.ieee.org/groups/802/PARs.shtml</a:t>
            </a:r>
            <a:endParaRPr lang="en-US" dirty="0">
              <a:solidFill>
                <a:schemeClr val="accent6"/>
              </a:solidFill>
            </a:endParaRPr>
          </a:p>
          <a:p>
            <a:r>
              <a:rPr lang="en-US" sz="2000" dirty="0"/>
              <a:t>And listed on the next slide.</a:t>
            </a:r>
          </a:p>
          <a:p>
            <a:pPr marL="285750" indent="-285750"/>
            <a:r>
              <a:rPr lang="en-US" altLang="en-US" sz="2000" dirty="0"/>
              <a:t>PAR Review SC Meeting times: </a:t>
            </a:r>
          </a:p>
          <a:p>
            <a:pPr marL="285750" indent="-285750"/>
            <a:r>
              <a:rPr lang="en-US" altLang="en-US" sz="2000" dirty="0"/>
              <a:t>			Monday PM2, </a:t>
            </a:r>
          </a:p>
          <a:p>
            <a:pPr marL="285750" indent="-285750"/>
            <a:r>
              <a:rPr lang="en-US" altLang="en-US" sz="2000" dirty="0"/>
              <a:t>			Tuesday AM1 and AM2, </a:t>
            </a:r>
          </a:p>
          <a:p>
            <a:pPr marL="285750" indent="-285750"/>
            <a:r>
              <a:rPr lang="en-US" altLang="en-US" sz="2000" dirty="0"/>
              <a:t>			Thursday AM2</a:t>
            </a:r>
            <a:endParaRPr lang="en-US" alt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8A2A340-4BEF-42B1-AE26-6A55D6A26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43754-1163-4B0C-8310-62C38E10D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2" y="685803"/>
            <a:ext cx="10361084" cy="726971"/>
          </a:xfrm>
        </p:spPr>
        <p:txBody>
          <a:bodyPr/>
          <a:lstStyle/>
          <a:p>
            <a:r>
              <a:rPr lang="en-US" sz="2400" dirty="0"/>
              <a:t>IEEE 802 PARs &amp; ICAIDs under consideration</a:t>
            </a:r>
            <a:br>
              <a:rPr lang="en-US" sz="2400" dirty="0"/>
            </a:br>
            <a:r>
              <a:rPr lang="en-US" sz="2400" dirty="0"/>
              <a:t>November 10-15, 2019, Waikoloa, HI, USA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AFB270-57E8-4713-BF72-93261EF1D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86" y="2060848"/>
            <a:ext cx="11342316" cy="4198542"/>
          </a:xfrm>
        </p:spPr>
        <p:txBody>
          <a:bodyPr/>
          <a:lstStyle/>
          <a:p>
            <a:r>
              <a:rPr lang="en-US" sz="1800" dirty="0"/>
              <a:t>802f Amendment : YANG Data Model for </a:t>
            </a:r>
            <a:r>
              <a:rPr lang="en-US" sz="1800" dirty="0" err="1"/>
              <a:t>EtherTypes</a:t>
            </a:r>
            <a:r>
              <a:rPr lang="en-US" sz="1800" dirty="0"/>
              <a:t>, </a:t>
            </a:r>
            <a:r>
              <a:rPr lang="en-US" sz="1800" dirty="0">
                <a:hlinkClick r:id="rId2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3"/>
              </a:rPr>
              <a:t>CSD</a:t>
            </a:r>
            <a:endParaRPr lang="en-US" sz="1800" dirty="0"/>
          </a:p>
          <a:p>
            <a:r>
              <a:rPr lang="en-US" sz="1800" dirty="0"/>
              <a:t>802.1AEdk Amendment: MAC Privacy protection, </a:t>
            </a:r>
            <a:r>
              <a:rPr lang="en-US" sz="1800" dirty="0">
                <a:hlinkClick r:id="rId4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5"/>
              </a:rPr>
              <a:t>CSD</a:t>
            </a:r>
            <a:endParaRPr lang="en-US" sz="1800" dirty="0"/>
          </a:p>
          <a:p>
            <a:r>
              <a:rPr lang="en-US" sz="1800" dirty="0"/>
              <a:t>802.1CS Standard - Link-local Registration Protocol, </a:t>
            </a:r>
            <a:r>
              <a:rPr lang="en-US" sz="1800" dirty="0">
                <a:hlinkClick r:id="rId6"/>
              </a:rPr>
              <a:t>PAR modification</a:t>
            </a:r>
            <a:r>
              <a:rPr lang="en-US" sz="1800" dirty="0"/>
              <a:t> and </a:t>
            </a:r>
            <a:r>
              <a:rPr lang="en-US" sz="1800" dirty="0">
                <a:hlinkClick r:id="rId7"/>
              </a:rPr>
              <a:t>CSD modification</a:t>
            </a:r>
            <a:endParaRPr lang="en-US" sz="1800" dirty="0"/>
          </a:p>
          <a:p>
            <a:r>
              <a:rPr lang="en-US" sz="1800" dirty="0"/>
              <a:t>802.3ct -Amendment - 100 Gb/s Operation over DWDM systems,  </a:t>
            </a:r>
            <a:r>
              <a:rPr lang="en-US" sz="1800" dirty="0">
                <a:hlinkClick r:id="rId8"/>
              </a:rPr>
              <a:t>PAR modification</a:t>
            </a:r>
            <a:r>
              <a:rPr lang="en-US" sz="1800" dirty="0"/>
              <a:t> and </a:t>
            </a:r>
            <a:r>
              <a:rPr lang="en-US" sz="1800" dirty="0">
                <a:hlinkClick r:id="rId9"/>
              </a:rPr>
              <a:t>CSD modification</a:t>
            </a:r>
            <a:endParaRPr lang="en-US" sz="1800" dirty="0"/>
          </a:p>
          <a:p>
            <a:r>
              <a:rPr lang="en-US" sz="1800" dirty="0"/>
              <a:t>802.3cw - Amendment - 400 Gb/s Operation over DWDM systems, </a:t>
            </a:r>
            <a:r>
              <a:rPr lang="en-US" sz="1800" dirty="0">
                <a:hlinkClick r:id="rId10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1"/>
              </a:rPr>
              <a:t>CSD</a:t>
            </a:r>
            <a:r>
              <a:rPr lang="en-US" sz="1800" dirty="0"/>
              <a:t> </a:t>
            </a:r>
          </a:p>
          <a:p>
            <a:r>
              <a:rPr lang="en-US" sz="1800" dirty="0"/>
              <a:t>802.3cx - Amendment - Improved Precision Time Protocol (PTP) timestamping accuracy, </a:t>
            </a:r>
            <a:r>
              <a:rPr lang="en-US" sz="1800" dirty="0">
                <a:hlinkClick r:id="rId12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3"/>
              </a:rPr>
              <a:t>CSD</a:t>
            </a:r>
            <a:r>
              <a:rPr lang="en-US" sz="1800" dirty="0"/>
              <a:t> </a:t>
            </a:r>
          </a:p>
          <a:p>
            <a:r>
              <a:rPr lang="en-US" sz="1800" dirty="0"/>
              <a:t>802.15.7a - Amendment - Defining High Data Rate Optical Camera Communications (OCC), </a:t>
            </a:r>
            <a:r>
              <a:rPr lang="en-US" sz="1800" dirty="0">
                <a:hlinkClick r:id="rId14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5"/>
              </a:rPr>
              <a:t>CSD</a:t>
            </a:r>
            <a:endParaRPr lang="en-US" sz="1800" dirty="0"/>
          </a:p>
          <a:p>
            <a:r>
              <a:rPr lang="en-US" sz="1800" dirty="0"/>
              <a:t>802.16t - Amendment - Fixed and Mobile Wireless Access in Narrowband Channels, </a:t>
            </a:r>
            <a:r>
              <a:rPr lang="en-US" sz="1800" dirty="0">
                <a:hlinkClick r:id="rId16"/>
              </a:rPr>
              <a:t>PAR</a:t>
            </a:r>
            <a:r>
              <a:rPr lang="en-US" sz="1800" dirty="0"/>
              <a:t> and </a:t>
            </a:r>
            <a:r>
              <a:rPr lang="en-US" sz="1800" dirty="0">
                <a:hlinkClick r:id="rId17"/>
              </a:rPr>
              <a:t>CSD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350B7-E5CE-41F0-99E9-3A5050C16B3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AACEF-B513-4572-B476-9E4E8BE6A70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FA1E8-46A1-4F71-B8FE-649504112F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9305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en-US" sz="2800" dirty="0"/>
              <a:t>PAR Review SC –  November 2019</a:t>
            </a:r>
            <a:br>
              <a:rPr lang="en-US" altLang="en-US" sz="2800" dirty="0"/>
            </a:br>
            <a:r>
              <a:rPr lang="en-US" altLang="en-US" sz="2800" dirty="0"/>
              <a:t>Chair: Jon Rosdahl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2" y="1744827"/>
            <a:ext cx="10361084" cy="4492485"/>
          </a:xfrm>
        </p:spPr>
        <p:txBody>
          <a:bodyPr>
            <a:normAutofit/>
          </a:bodyPr>
          <a:lstStyle/>
          <a:p>
            <a:pPr marL="0" indent="0"/>
            <a:r>
              <a:rPr lang="en-US" dirty="0"/>
              <a:t>Monday/Tuesday Agenda (3 </a:t>
            </a:r>
            <a:r>
              <a:rPr lang="en-US" dirty="0" err="1"/>
              <a:t>mtg</a:t>
            </a:r>
            <a:r>
              <a:rPr lang="en-US" dirty="0"/>
              <a:t> slots):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Welcome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Approve Previous Minutes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Determine order of review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PARs/CSD posted for review this week.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Recess</a:t>
            </a:r>
          </a:p>
          <a:p>
            <a:pPr marL="0" indent="0"/>
            <a:r>
              <a:rPr lang="en-US" dirty="0"/>
              <a:t>Thursday Agenda: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Review Response to Comments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Prepare Report for 802.11 WG closing plenary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Adjourn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279576" y="1283162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Draft Agenda:</a:t>
            </a:r>
          </a:p>
        </p:txBody>
      </p:sp>
    </p:spTree>
    <p:extLst>
      <p:ext uri="{BB962C8B-B14F-4D97-AF65-F5344CB8AC3E}">
        <p14:creationId xmlns:p14="http://schemas.microsoft.com/office/powerpoint/2010/main" val="3439635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Previous Minutes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b="0" dirty="0"/>
              <a:t>Move to approve </a:t>
            </a:r>
            <a:r>
              <a:rPr lang="en-US" sz="2400" b="1" dirty="0"/>
              <a:t>July Meeting minutes: 11-19/1272r0:</a:t>
            </a:r>
          </a:p>
          <a:p>
            <a:pPr lvl="2"/>
            <a:r>
              <a:rPr lang="en-US" dirty="0">
                <a:hlinkClick r:id="rId2"/>
              </a:rPr>
              <a:t>https://mentor.ieee.org/802.11/dcn/19/11-19-1272-00-0PAR-minutes-july-2019-session.docx</a:t>
            </a:r>
            <a:r>
              <a:rPr lang="en-US" dirty="0"/>
              <a:t> </a:t>
            </a:r>
            <a:r>
              <a:rPr lang="en-US" sz="2400" dirty="0"/>
              <a:t>as the minutes for PAR Review SC from July 2019 meetings in Vienna, Austria.</a:t>
            </a:r>
          </a:p>
          <a:p>
            <a:endParaRPr lang="en-US" dirty="0"/>
          </a:p>
          <a:p>
            <a:r>
              <a:rPr lang="en-US" dirty="0"/>
              <a:t>Moved: 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 </a:t>
            </a:r>
          </a:p>
          <a:p>
            <a:r>
              <a:rPr lang="en-US" dirty="0"/>
              <a:t>Results: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712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 </a:t>
            </a:r>
            <a:r>
              <a:rPr lang="en-US" cap="none" dirty="0"/>
              <a:t>Review Comments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0297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6E815-CBEE-47B3-99F4-958EA3071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Responses from 802 Working Groups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2A240F-A3A6-474C-B90C-2273B5DA47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19121-EBAE-47A3-B917-233CC14ECD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November 2019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F3BB7-A6B0-4812-AF2A-485129F4D19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Jon Rosdahl (Qualcomm)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DE5F5-A416-4974-8F98-5DEF9738F2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3A4934C6-33C0-44EA-8053-B7FE352B788A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385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Report to 802.11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370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To Approve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11-19/1761rX as the report from PAR Review SC for the November 2019 plenary.</a:t>
            </a:r>
          </a:p>
          <a:p>
            <a:endParaRPr lang="en-US" dirty="0"/>
          </a:p>
          <a:p>
            <a:r>
              <a:rPr lang="en-US" dirty="0"/>
              <a:t>Moved: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</a:t>
            </a:r>
          </a:p>
          <a:p>
            <a:r>
              <a:rPr lang="en-US" dirty="0"/>
              <a:t>Results: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 (Qualcomm)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5748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16165C"/>
      </a:accent6>
      <a:hlink>
        <a:srgbClr val="2D2DB9"/>
      </a:hlink>
      <a:folHlink>
        <a:srgbClr val="7777DE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36297</TotalTime>
  <Words>417</Words>
  <Application>Microsoft Office PowerPoint</Application>
  <PresentationFormat>Widescreen</PresentationFormat>
  <Paragraphs>115</Paragraphs>
  <Slides>10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802-11 Theme</vt:lpstr>
      <vt:lpstr>Document</vt:lpstr>
      <vt:lpstr>PAR Review SC - Meeting Agenda and Comment slides - Nov 2019 - Waikoloa</vt:lpstr>
      <vt:lpstr>Abstract-PAR Review SC PARs under consideration</vt:lpstr>
      <vt:lpstr>IEEE 802 PARs &amp; ICAIDs under consideration November 10-15, 2019, Waikoloa, HI, USA</vt:lpstr>
      <vt:lpstr>PAR Review SC –  November 2019 Chair: Jon Rosdahl</vt:lpstr>
      <vt:lpstr>Motion to Approve Previous Minutes</vt:lpstr>
      <vt:lpstr>Par Review Comments</vt:lpstr>
      <vt:lpstr>Responses from 802 Working Groups</vt:lpstr>
      <vt:lpstr>Final Report to 802.11</vt:lpstr>
      <vt:lpstr>Motion To Approve Report</vt:lpstr>
      <vt:lpstr>References: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 Review SC - Meeting Agenda and Comment slides - Nov 2019 - Waikoloa</dc:title>
  <dc:subject>Novemer 2019</dc:subject>
  <dc:creator>Jon Rosdahl</dc:creator>
  <cp:keywords>Agenda and Meeting Slides</cp:keywords>
  <dc:description>Jon Rosdahl (Qualcomm)</dc:description>
  <cp:lastModifiedBy>Jon Rosdahl</cp:lastModifiedBy>
  <cp:revision>264</cp:revision>
  <cp:lastPrinted>1601-01-01T00:00:00Z</cp:lastPrinted>
  <dcterms:created xsi:type="dcterms:W3CDTF">2014-04-14T10:59:07Z</dcterms:created>
  <dcterms:modified xsi:type="dcterms:W3CDTF">2019-11-07T20:39:51Z</dcterms:modified>
  <cp:category>Agenda, Report</cp:category>
</cp:coreProperties>
</file>