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483" r:id="rId20"/>
    <p:sldId id="484" r:id="rId21"/>
    <p:sldId id="485" r:id="rId22"/>
    <p:sldId id="486" r:id="rId23"/>
    <p:sldId id="290" r:id="rId24"/>
    <p:sldId id="281" r:id="rId25"/>
    <p:sldId id="513" r:id="rId26"/>
    <p:sldId id="512" r:id="rId27"/>
    <p:sldId id="283" r:id="rId28"/>
    <p:sldId id="514" r:id="rId29"/>
    <p:sldId id="291" r:id="rId30"/>
    <p:sldId id="511" r:id="rId31"/>
    <p:sldId id="264" r:id="rId32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FAEDA9-5898-4FE6-AAC8-0A424FA2128A}" v="53" dt="2020-01-12T15:59:59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8" autoAdjust="0"/>
    <p:restoredTop sz="89701" autoAdjust="0"/>
  </p:normalViewPr>
  <p:slideViewPr>
    <p:cSldViewPr>
      <p:cViewPr varScale="1">
        <p:scale>
          <a:sx n="72" d="100"/>
          <a:sy n="72" d="100"/>
        </p:scale>
        <p:origin x="306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7FFAEDA9-5898-4FE6-AAC8-0A424FA2128A}"/>
    <pc:docChg chg="undo custSel addSld delSld modSld sldOrd">
      <pc:chgData name="Jon Rosdahl" userId="2820f357-2dd4-4127-8713-e0bfde0fd756" providerId="ADAL" clId="{7FFAEDA9-5898-4FE6-AAC8-0A424FA2128A}" dt="2020-01-12T15:59:59.590" v="502" actId="207"/>
      <pc:docMkLst>
        <pc:docMk/>
      </pc:docMkLst>
      <pc:sldChg chg="addSp delSp modSp add del">
        <pc:chgData name="Jon Rosdahl" userId="2820f357-2dd4-4127-8713-e0bfde0fd756" providerId="ADAL" clId="{7FFAEDA9-5898-4FE6-AAC8-0A424FA2128A}" dt="2020-01-12T15:52:17.168" v="389" actId="20577"/>
        <pc:sldMkLst>
          <pc:docMk/>
          <pc:sldMk cId="0" sldId="264"/>
        </pc:sldMkLst>
        <pc:spChg chg="mod">
          <ac:chgData name="Jon Rosdahl" userId="2820f357-2dd4-4127-8713-e0bfde0fd756" providerId="ADAL" clId="{7FFAEDA9-5898-4FE6-AAC8-0A424FA2128A}" dt="2020-01-12T15:52:17.168" v="389" actId="20577"/>
          <ac:spMkLst>
            <pc:docMk/>
            <pc:sldMk cId="0" sldId="264"/>
            <ac:spMk id="2" creationId="{00000000-0000-0000-0000-000000000000}"/>
          </ac:spMkLst>
        </pc:spChg>
        <pc:spChg chg="add del">
          <ac:chgData name="Jon Rosdahl" userId="2820f357-2dd4-4127-8713-e0bfde0fd756" providerId="ADAL" clId="{7FFAEDA9-5898-4FE6-AAC8-0A424FA2128A}" dt="2020-01-12T15:51:45.407" v="383"/>
          <ac:spMkLst>
            <pc:docMk/>
            <pc:sldMk cId="0" sldId="264"/>
            <ac:spMk id="3" creationId="{87D3BBB5-F138-4FD0-A6E6-B9BDF362FBAA}"/>
          </ac:spMkLst>
        </pc:spChg>
      </pc:sldChg>
      <pc:sldChg chg="modSp">
        <pc:chgData name="Jon Rosdahl" userId="2820f357-2dd4-4127-8713-e0bfde0fd756" providerId="ADAL" clId="{7FFAEDA9-5898-4FE6-AAC8-0A424FA2128A}" dt="2020-01-12T15:55:19.212" v="403" actId="1076"/>
        <pc:sldMkLst>
          <pc:docMk/>
          <pc:sldMk cId="318055532" sldId="274"/>
        </pc:sldMkLst>
        <pc:spChg chg="mod">
          <ac:chgData name="Jon Rosdahl" userId="2820f357-2dd4-4127-8713-e0bfde0fd756" providerId="ADAL" clId="{7FFAEDA9-5898-4FE6-AAC8-0A424FA2128A}" dt="2020-01-12T15:26:16.695" v="22" actId="14100"/>
          <ac:spMkLst>
            <pc:docMk/>
            <pc:sldMk cId="318055532" sldId="274"/>
            <ac:spMk id="2" creationId="{185D1BE2-8DEC-4901-8CE1-41A9CA61A444}"/>
          </ac:spMkLst>
        </pc:spChg>
        <pc:spChg chg="mod">
          <ac:chgData name="Jon Rosdahl" userId="2820f357-2dd4-4127-8713-e0bfde0fd756" providerId="ADAL" clId="{7FFAEDA9-5898-4FE6-AAC8-0A424FA2128A}" dt="2020-01-12T15:55:19.212" v="403" actId="1076"/>
          <ac:spMkLst>
            <pc:docMk/>
            <pc:sldMk cId="318055532" sldId="274"/>
            <ac:spMk id="3" creationId="{33DF58E3-6E5D-4467-B261-B525E3095C5B}"/>
          </ac:spMkLst>
        </pc:spChg>
      </pc:sldChg>
      <pc:sldChg chg="modSp">
        <pc:chgData name="Jon Rosdahl" userId="2820f357-2dd4-4127-8713-e0bfde0fd756" providerId="ADAL" clId="{7FFAEDA9-5898-4FE6-AAC8-0A424FA2128A}" dt="2020-01-12T15:28:34.640" v="79" actId="6549"/>
        <pc:sldMkLst>
          <pc:docMk/>
          <pc:sldMk cId="4289320951" sldId="276"/>
        </pc:sldMkLst>
        <pc:spChg chg="mod">
          <ac:chgData name="Jon Rosdahl" userId="2820f357-2dd4-4127-8713-e0bfde0fd756" providerId="ADAL" clId="{7FFAEDA9-5898-4FE6-AAC8-0A424FA2128A}" dt="2020-01-12T15:28:34.640" v="79" actId="6549"/>
          <ac:spMkLst>
            <pc:docMk/>
            <pc:sldMk cId="4289320951" sldId="276"/>
            <ac:spMk id="3" creationId="{DB49922A-EC99-4E87-B189-3717746A35B5}"/>
          </ac:spMkLst>
        </pc:spChg>
      </pc:sldChg>
      <pc:sldChg chg="addSp modSp add">
        <pc:chgData name="Jon Rosdahl" userId="2820f357-2dd4-4127-8713-e0bfde0fd756" providerId="ADAL" clId="{7FFAEDA9-5898-4FE6-AAC8-0A424FA2128A}" dt="2020-01-12T15:32:59.348" v="160" actId="6549"/>
        <pc:sldMkLst>
          <pc:docMk/>
          <pc:sldMk cId="3317596543" sldId="277"/>
        </pc:sldMkLst>
        <pc:spChg chg="mod">
          <ac:chgData name="Jon Rosdahl" userId="2820f357-2dd4-4127-8713-e0bfde0fd756" providerId="ADAL" clId="{7FFAEDA9-5898-4FE6-AAC8-0A424FA2128A}" dt="2020-01-12T15:29:16.553" v="81"/>
          <ac:spMkLst>
            <pc:docMk/>
            <pc:sldMk cId="3317596543" sldId="277"/>
            <ac:spMk id="2" creationId="{C80E4A89-6ED4-47D5-8318-535CA8872BF1}"/>
          </ac:spMkLst>
        </pc:spChg>
        <pc:spChg chg="mod">
          <ac:chgData name="Jon Rosdahl" userId="2820f357-2dd4-4127-8713-e0bfde0fd756" providerId="ADAL" clId="{7FFAEDA9-5898-4FE6-AAC8-0A424FA2128A}" dt="2020-01-12T15:32:42.179" v="157" actId="20577"/>
          <ac:spMkLst>
            <pc:docMk/>
            <pc:sldMk cId="3317596543" sldId="277"/>
            <ac:spMk id="3" creationId="{A54105C9-DCD1-488D-A2A9-23E39EC3607F}"/>
          </ac:spMkLst>
        </pc:spChg>
        <pc:spChg chg="add mod">
          <ac:chgData name="Jon Rosdahl" userId="2820f357-2dd4-4127-8713-e0bfde0fd756" providerId="ADAL" clId="{7FFAEDA9-5898-4FE6-AAC8-0A424FA2128A}" dt="2020-01-12T15:32:59.348" v="160" actId="6549"/>
          <ac:spMkLst>
            <pc:docMk/>
            <pc:sldMk cId="3317596543" sldId="277"/>
            <ac:spMk id="7" creationId="{2A72ED17-A3CD-4D66-8F51-D64822F5669C}"/>
          </ac:spMkLst>
        </pc:spChg>
      </pc:sldChg>
      <pc:sldChg chg="add">
        <pc:chgData name="Jon Rosdahl" userId="2820f357-2dd4-4127-8713-e0bfde0fd756" providerId="ADAL" clId="{7FFAEDA9-5898-4FE6-AAC8-0A424FA2128A}" dt="2020-01-12T15:50:13.308" v="373"/>
        <pc:sldMkLst>
          <pc:docMk/>
          <pc:sldMk cId="321978803" sldId="283"/>
        </pc:sldMkLst>
      </pc:sldChg>
      <pc:sldChg chg="modSp">
        <pc:chgData name="Jon Rosdahl" userId="2820f357-2dd4-4127-8713-e0bfde0fd756" providerId="ADAL" clId="{7FFAEDA9-5898-4FE6-AAC8-0A424FA2128A}" dt="2020-01-12T15:49:44.767" v="372" actId="207"/>
        <pc:sldMkLst>
          <pc:docMk/>
          <pc:sldMk cId="3092494879" sldId="290"/>
        </pc:sldMkLst>
        <pc:spChg chg="mod">
          <ac:chgData name="Jon Rosdahl" userId="2820f357-2dd4-4127-8713-e0bfde0fd756" providerId="ADAL" clId="{7FFAEDA9-5898-4FE6-AAC8-0A424FA2128A}" dt="2020-01-12T15:49:44.767" v="372" actId="207"/>
          <ac:spMkLst>
            <pc:docMk/>
            <pc:sldMk cId="3092494879" sldId="290"/>
            <ac:spMk id="3" creationId="{43B3C29C-6249-4F7D-9D52-7874AF1A7FA2}"/>
          </ac:spMkLst>
        </pc:spChg>
      </pc:sldChg>
      <pc:sldChg chg="modSp add">
        <pc:chgData name="Jon Rosdahl" userId="2820f357-2dd4-4127-8713-e0bfde0fd756" providerId="ADAL" clId="{7FFAEDA9-5898-4FE6-AAC8-0A424FA2128A}" dt="2020-01-12T15:52:44.412" v="393" actId="207"/>
        <pc:sldMkLst>
          <pc:docMk/>
          <pc:sldMk cId="1906786797" sldId="291"/>
        </pc:sldMkLst>
        <pc:spChg chg="mod">
          <ac:chgData name="Jon Rosdahl" userId="2820f357-2dd4-4127-8713-e0bfde0fd756" providerId="ADAL" clId="{7FFAEDA9-5898-4FE6-AAC8-0A424FA2128A}" dt="2020-01-12T15:52:44.412" v="393" actId="207"/>
          <ac:spMkLst>
            <pc:docMk/>
            <pc:sldMk cId="1906786797" sldId="291"/>
            <ac:spMk id="3" creationId="{00000000-0000-0000-0000-000000000000}"/>
          </ac:spMkLst>
        </pc:spChg>
      </pc:sldChg>
      <pc:sldChg chg="modSp">
        <pc:chgData name="Jon Rosdahl" userId="2820f357-2dd4-4127-8713-e0bfde0fd756" providerId="ADAL" clId="{7FFAEDA9-5898-4FE6-AAC8-0A424FA2128A}" dt="2020-01-12T15:59:59.590" v="502" actId="207"/>
        <pc:sldMkLst>
          <pc:docMk/>
          <pc:sldMk cId="1197996505" sldId="483"/>
        </pc:sldMkLst>
        <pc:spChg chg="mod">
          <ac:chgData name="Jon Rosdahl" userId="2820f357-2dd4-4127-8713-e0bfde0fd756" providerId="ADAL" clId="{7FFAEDA9-5898-4FE6-AAC8-0A424FA2128A}" dt="2020-01-12T15:59:59.590" v="502" actId="207"/>
          <ac:spMkLst>
            <pc:docMk/>
            <pc:sldMk cId="1197996505" sldId="483"/>
            <ac:spMk id="4" creationId="{00000000-0000-0000-0000-000000000000}"/>
          </ac:spMkLst>
        </pc:spChg>
      </pc:sldChg>
      <pc:sldChg chg="addSp delSp modSp add ord modNotesTx">
        <pc:chgData name="Jon Rosdahl" userId="2820f357-2dd4-4127-8713-e0bfde0fd756" providerId="ADAL" clId="{7FFAEDA9-5898-4FE6-AAC8-0A424FA2128A}" dt="2020-01-12T15:49:34.387" v="371"/>
        <pc:sldMkLst>
          <pc:docMk/>
          <pc:sldMk cId="315395063" sldId="485"/>
        </pc:sldMkLst>
        <pc:spChg chg="mod">
          <ac:chgData name="Jon Rosdahl" userId="2820f357-2dd4-4127-8713-e0bfde0fd756" providerId="ADAL" clId="{7FFAEDA9-5898-4FE6-AAC8-0A424FA2128A}" dt="2020-01-12T15:34:06.109" v="189" actId="20577"/>
          <ac:spMkLst>
            <pc:docMk/>
            <pc:sldMk cId="315395063" sldId="485"/>
            <ac:spMk id="2" creationId="{34B11C80-6421-4262-8B73-EFEC1F3FD7F3}"/>
          </ac:spMkLst>
        </pc:spChg>
        <pc:spChg chg="del">
          <ac:chgData name="Jon Rosdahl" userId="2820f357-2dd4-4127-8713-e0bfde0fd756" providerId="ADAL" clId="{7FFAEDA9-5898-4FE6-AAC8-0A424FA2128A}" dt="2020-01-12T15:36:30.506" v="190"/>
          <ac:spMkLst>
            <pc:docMk/>
            <pc:sldMk cId="315395063" sldId="485"/>
            <ac:spMk id="3" creationId="{2DD6F3B1-7887-4B6C-BEFB-6C3BDA8280AA}"/>
          </ac:spMkLst>
        </pc:spChg>
        <pc:spChg chg="add mod">
          <ac:chgData name="Jon Rosdahl" userId="2820f357-2dd4-4127-8713-e0bfde0fd756" providerId="ADAL" clId="{7FFAEDA9-5898-4FE6-AAC8-0A424FA2128A}" dt="2020-01-12T15:48:23.223" v="315" actId="6549"/>
          <ac:spMkLst>
            <pc:docMk/>
            <pc:sldMk cId="315395063" sldId="485"/>
            <ac:spMk id="8" creationId="{938DDCD2-AACA-455A-91D3-55DD7728EAAC}"/>
          </ac:spMkLst>
        </pc:spChg>
        <pc:graphicFrameChg chg="add mod modGraphic">
          <ac:chgData name="Jon Rosdahl" userId="2820f357-2dd4-4127-8713-e0bfde0fd756" providerId="ADAL" clId="{7FFAEDA9-5898-4FE6-AAC8-0A424FA2128A}" dt="2020-01-12T15:47:20.954" v="288" actId="20577"/>
          <ac:graphicFrameMkLst>
            <pc:docMk/>
            <pc:sldMk cId="315395063" sldId="485"/>
            <ac:graphicFrameMk id="7" creationId="{7EBF4E0C-6ABF-44B3-98E8-399794C9C04D}"/>
          </ac:graphicFrameMkLst>
        </pc:graphicFrameChg>
      </pc:sldChg>
      <pc:sldChg chg="delSp modSp add">
        <pc:chgData name="Jon Rosdahl" userId="2820f357-2dd4-4127-8713-e0bfde0fd756" providerId="ADAL" clId="{7FFAEDA9-5898-4FE6-AAC8-0A424FA2128A}" dt="2020-01-12T15:51:39.194" v="381"/>
        <pc:sldMkLst>
          <pc:docMk/>
          <pc:sldMk cId="1017069488" sldId="511"/>
        </pc:sldMkLst>
        <pc:spChg chg="del">
          <ac:chgData name="Jon Rosdahl" userId="2820f357-2dd4-4127-8713-e0bfde0fd756" providerId="ADAL" clId="{7FFAEDA9-5898-4FE6-AAC8-0A424FA2128A}" dt="2020-01-12T15:51:39.194" v="381"/>
          <ac:spMkLst>
            <pc:docMk/>
            <pc:sldMk cId="1017069488" sldId="511"/>
            <ac:spMk id="3" creationId="{FDC3F7E9-5519-478B-8512-D2103F53B79E}"/>
          </ac:spMkLst>
        </pc:spChg>
        <pc:spChg chg="mod">
          <ac:chgData name="Jon Rosdahl" userId="2820f357-2dd4-4127-8713-e0bfde0fd756" providerId="ADAL" clId="{7FFAEDA9-5898-4FE6-AAC8-0A424FA2128A}" dt="2020-01-12T15:51:13.126" v="378" actId="6549"/>
          <ac:spMkLst>
            <pc:docMk/>
            <pc:sldMk cId="1017069488" sldId="511"/>
            <ac:spMk id="4" creationId="{00000000-0000-0000-0000-000000000000}"/>
          </ac:spMkLst>
        </pc:spChg>
      </pc:sldChg>
      <pc:sldChg chg="addSp delSp modSp add">
        <pc:chgData name="Jon Rosdahl" userId="2820f357-2dd4-4127-8713-e0bfde0fd756" providerId="ADAL" clId="{7FFAEDA9-5898-4FE6-AAC8-0A424FA2128A}" dt="2020-01-12T15:58:22.971" v="493"/>
        <pc:sldMkLst>
          <pc:docMk/>
          <pc:sldMk cId="3945404539" sldId="512"/>
        </pc:sldMkLst>
        <pc:spChg chg="del">
          <ac:chgData name="Jon Rosdahl" userId="2820f357-2dd4-4127-8713-e0bfde0fd756" providerId="ADAL" clId="{7FFAEDA9-5898-4FE6-AAC8-0A424FA2128A}" dt="2020-01-12T15:53:53.791" v="395"/>
          <ac:spMkLst>
            <pc:docMk/>
            <pc:sldMk cId="3945404539" sldId="512"/>
            <ac:spMk id="2" creationId="{DDA1F19D-2CDF-41E1-8467-0363E2AB9FC6}"/>
          </ac:spMkLst>
        </pc:spChg>
        <pc:spChg chg="del">
          <ac:chgData name="Jon Rosdahl" userId="2820f357-2dd4-4127-8713-e0bfde0fd756" providerId="ADAL" clId="{7FFAEDA9-5898-4FE6-AAC8-0A424FA2128A}" dt="2020-01-12T15:53:53.791" v="395"/>
          <ac:spMkLst>
            <pc:docMk/>
            <pc:sldMk cId="3945404539" sldId="512"/>
            <ac:spMk id="3" creationId="{B405E748-0DEB-4201-9B19-C80235C857C6}"/>
          </ac:spMkLst>
        </pc:spChg>
        <pc:spChg chg="add mod">
          <ac:chgData name="Jon Rosdahl" userId="2820f357-2dd4-4127-8713-e0bfde0fd756" providerId="ADAL" clId="{7FFAEDA9-5898-4FE6-AAC8-0A424FA2128A}" dt="2020-01-12T15:58:22.971" v="493"/>
          <ac:spMkLst>
            <pc:docMk/>
            <pc:sldMk cId="3945404539" sldId="512"/>
            <ac:spMk id="7" creationId="{BC73E5CD-68E2-4D63-B896-7D92D8677AF4}"/>
          </ac:spMkLst>
        </pc:spChg>
        <pc:spChg chg="add mod">
          <ac:chgData name="Jon Rosdahl" userId="2820f357-2dd4-4127-8713-e0bfde0fd756" providerId="ADAL" clId="{7FFAEDA9-5898-4FE6-AAC8-0A424FA2128A}" dt="2020-01-12T15:53:53.791" v="395"/>
          <ac:spMkLst>
            <pc:docMk/>
            <pc:sldMk cId="3945404539" sldId="512"/>
            <ac:spMk id="8" creationId="{31044AF4-C5E4-4B85-B353-701982FFA705}"/>
          </ac:spMkLst>
        </pc:spChg>
      </pc:sldChg>
      <pc:sldChg chg="modSp add modNotesTx">
        <pc:chgData name="Jon Rosdahl" userId="2820f357-2dd4-4127-8713-e0bfde0fd756" providerId="ADAL" clId="{7FFAEDA9-5898-4FE6-AAC8-0A424FA2128A}" dt="2020-01-12T15:58:12.569" v="492" actId="20577"/>
        <pc:sldMkLst>
          <pc:docMk/>
          <pc:sldMk cId="381019468" sldId="513"/>
        </pc:sldMkLst>
        <pc:spChg chg="mod">
          <ac:chgData name="Jon Rosdahl" userId="2820f357-2dd4-4127-8713-e0bfde0fd756" providerId="ADAL" clId="{7FFAEDA9-5898-4FE6-AAC8-0A424FA2128A}" dt="2020-01-12T15:57:02.076" v="429" actId="14100"/>
          <ac:spMkLst>
            <pc:docMk/>
            <pc:sldMk cId="381019468" sldId="513"/>
            <ac:spMk id="2" creationId="{AFF1972E-4C50-4B92-A782-6308180228BE}"/>
          </ac:spMkLst>
        </pc:spChg>
        <pc:spChg chg="mod">
          <ac:chgData name="Jon Rosdahl" userId="2820f357-2dd4-4127-8713-e0bfde0fd756" providerId="ADAL" clId="{7FFAEDA9-5898-4FE6-AAC8-0A424FA2128A}" dt="2020-01-12T15:57:59.860" v="450" actId="14100"/>
          <ac:spMkLst>
            <pc:docMk/>
            <pc:sldMk cId="381019468" sldId="513"/>
            <ac:spMk id="3" creationId="{94B91E10-547E-4596-8E2A-15BBF319D7F7}"/>
          </ac:spMkLst>
        </pc:spChg>
      </pc:sldChg>
      <pc:sldChg chg="addSp delSp modSp add">
        <pc:chgData name="Jon Rosdahl" userId="2820f357-2dd4-4127-8713-e0bfde0fd756" providerId="ADAL" clId="{7FFAEDA9-5898-4FE6-AAC8-0A424FA2128A}" dt="2020-01-12T15:58:50.985" v="496"/>
        <pc:sldMkLst>
          <pc:docMk/>
          <pc:sldMk cId="1779668699" sldId="514"/>
        </pc:sldMkLst>
        <pc:spChg chg="del">
          <ac:chgData name="Jon Rosdahl" userId="2820f357-2dd4-4127-8713-e0bfde0fd756" providerId="ADAL" clId="{7FFAEDA9-5898-4FE6-AAC8-0A424FA2128A}" dt="2020-01-12T15:58:49.337" v="495"/>
          <ac:spMkLst>
            <pc:docMk/>
            <pc:sldMk cId="1779668699" sldId="514"/>
            <ac:spMk id="2" creationId="{BDCD4269-3372-497E-B1A8-EC24D5D0AFFB}"/>
          </ac:spMkLst>
        </pc:spChg>
        <pc:spChg chg="del">
          <ac:chgData name="Jon Rosdahl" userId="2820f357-2dd4-4127-8713-e0bfde0fd756" providerId="ADAL" clId="{7FFAEDA9-5898-4FE6-AAC8-0A424FA2128A}" dt="2020-01-12T15:58:49.337" v="495"/>
          <ac:spMkLst>
            <pc:docMk/>
            <pc:sldMk cId="1779668699" sldId="514"/>
            <ac:spMk id="3" creationId="{A55A0B9C-BB3D-4B08-BD45-A9C8ABD6B38B}"/>
          </ac:spMkLst>
        </pc:spChg>
        <pc:spChg chg="add mod">
          <ac:chgData name="Jon Rosdahl" userId="2820f357-2dd4-4127-8713-e0bfde0fd756" providerId="ADAL" clId="{7FFAEDA9-5898-4FE6-AAC8-0A424FA2128A}" dt="2020-01-12T15:58:50.985" v="496"/>
          <ac:spMkLst>
            <pc:docMk/>
            <pc:sldMk cId="1779668699" sldId="514"/>
            <ac:spMk id="7" creationId="{0A08DB06-F243-4A81-B539-50E5A6437A0F}"/>
          </ac:spMkLst>
        </pc:spChg>
        <pc:spChg chg="add mod">
          <ac:chgData name="Jon Rosdahl" userId="2820f357-2dd4-4127-8713-e0bfde0fd756" providerId="ADAL" clId="{7FFAEDA9-5898-4FE6-AAC8-0A424FA2128A}" dt="2020-01-12T15:58:49.337" v="495"/>
          <ac:spMkLst>
            <pc:docMk/>
            <pc:sldMk cId="1779668699" sldId="514"/>
            <ac:spMk id="8" creationId="{C5CE192B-DA3E-4B48-9F4F-6FD358004123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802.11-19/1759r0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802.11-19/1759r0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Registrations as of Sunday Morning: 341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52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802-11-19/1759r0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802-11-19/1759r0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close enough to walk – 15 minutes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24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3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2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7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0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61D8931-F711-4F22-A1F6-D66694435AA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499" y="31670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802.11-19/1759r0</a:t>
            </a:r>
          </a:p>
        </p:txBody>
      </p:sp>
    </p:spTree>
    <p:extLst>
      <p:ext uri="{BB962C8B-B14F-4D97-AF65-F5344CB8AC3E}">
        <p14:creationId xmlns:p14="http://schemas.microsoft.com/office/powerpoint/2010/main" val="1230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EEE802@linespeed.io?subject=Projector%20Assistance%20Request" TargetMode="External"/><Relationship Id="rId2" Type="http://schemas.openxmlformats.org/officeDocument/2006/relationships/hyperlink" Target="mailto:802info@facetoface-events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telirvine.com/eat-drink/" TargetMode="External"/><Relationship Id="rId2" Type="http://schemas.openxmlformats.org/officeDocument/2006/relationships/hyperlink" Target="https://www.destinationirv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estinationirvine.com/restaurant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online.com/registration/Checkin.aspx?EventId=257231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https://k1irvine.clubspeedtiming.com/registratio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mailto:dawns@facetoface-event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eee802@linespeed.io" TargetMode="External"/><Relationship Id="rId4" Type="http://schemas.openxmlformats.org/officeDocument/2006/relationships/hyperlink" Target="mailto:rick@linespeed.io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11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19/ec-19-0216-00-WCSG-wireless-treasurer-report-jan-2020-irvin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meeting-map" TargetMode="External"/><Relationship Id="rId2" Type="http://schemas.openxmlformats.org/officeDocument/2006/relationships/hyperlink" Target="http://schedule.802world.com/schedule/schedule/sho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hyperlink" Target="https://imat.ieee.org/my-site/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builder/site/?eventid=257231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Vice Chair Report – January 2020 - Irvine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SCREENS, MICROPHONES ETC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you have any difficulty with the screens, microphones or other sound equipment in your meeting room kindly contact: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Face to Face Events staff at the Registration and Information Desk or email: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PROJECTORS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projectors are equipped with HDMI connections. You are responsible for providing your own HDMI adapter.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No VGA cables are provided.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Please notify </a:t>
            </a:r>
            <a:r>
              <a:rPr lang="en-US" dirty="0" err="1"/>
              <a:t>Linespeed</a:t>
            </a:r>
            <a:r>
              <a:rPr lang="en-US" dirty="0"/>
              <a:t> in room “Pelican Hill” or send an email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if you need assistance with your projector.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Please turn off the projectors at the close of each meeting.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80988-C45C-4CA1-A623-EBA596594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511C-0C63-4F7D-A8B4-FB53FFFC2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Shuttle (Complimentary)</a:t>
            </a:r>
          </a:p>
          <a:p>
            <a:pPr lvl="1"/>
            <a:r>
              <a:rPr lang="en-US" dirty="0"/>
              <a:t>Check with Front Desk for scheduled departure times.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Tourism Irvine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Restaurants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https://www.hotelirvine.com/eat-drink/</a:t>
            </a:r>
            <a:endParaRPr lang="en-US" dirty="0">
              <a:solidFill>
                <a:schemeClr val="accent2"/>
              </a:solidFill>
            </a:endParaRPr>
          </a:p>
          <a:p>
            <a:pPr lvl="2"/>
            <a:r>
              <a:rPr lang="en-US" sz="2000" dirty="0"/>
              <a:t>Eats Kitchen &amp; Bar</a:t>
            </a:r>
          </a:p>
          <a:p>
            <a:pPr lvl="2"/>
            <a:r>
              <a:rPr lang="en-US" sz="2000" dirty="0"/>
              <a:t>Red Bar &amp; Lounge</a:t>
            </a:r>
          </a:p>
          <a:p>
            <a:pPr lvl="2"/>
            <a:r>
              <a:rPr lang="en-US" sz="2000" dirty="0"/>
              <a:t>Market Place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Local Restaurants 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https://www.destinationirvine.com/restaurants/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0CEE9-E008-4038-8CA8-D807507CAA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144B-CFCD-43A5-8977-8140C3F27E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6BE6C-9782-4864-A0F6-2F1A49153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59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1BE2-8DEC-4901-8CE1-41A9CA61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0373"/>
          </a:xfrm>
        </p:spPr>
        <p:txBody>
          <a:bodyPr/>
          <a:lstStyle/>
          <a:p>
            <a:r>
              <a:rPr lang="en-US" dirty="0"/>
              <a:t>Social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F58E3-6E5D-4467-B261-B525E3095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963817"/>
            <a:ext cx="10361084" cy="5254626"/>
          </a:xfrm>
        </p:spPr>
        <p:txBody>
          <a:bodyPr/>
          <a:lstStyle/>
          <a:p>
            <a:r>
              <a:rPr lang="en-US" sz="2000" dirty="0"/>
              <a:t>Who</a:t>
            </a:r>
          </a:p>
          <a:p>
            <a:pPr lvl="1"/>
            <a:r>
              <a:rPr lang="en-US" sz="1800" dirty="0"/>
              <a:t>All registered attendees and their guests are welcome to attend. (Please Wear your Badge)</a:t>
            </a:r>
          </a:p>
          <a:p>
            <a:pPr lvl="1"/>
            <a:r>
              <a:rPr lang="en-US" sz="1800" dirty="0"/>
              <a:t>Tickets are not required, However, please indicate your plans to attend in your registration profile.</a:t>
            </a:r>
          </a:p>
          <a:p>
            <a:pPr lvl="1"/>
            <a:r>
              <a:rPr lang="en-US" sz="1800" dirty="0"/>
              <a:t>Attendees may update their profile by online by logging into registration: 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https://www.regonline.com/registration/Checkin.aspx?EventId=2572316</a:t>
            </a:r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2000" dirty="0"/>
              <a:t>What</a:t>
            </a:r>
          </a:p>
          <a:p>
            <a:pPr lvl="1"/>
            <a:r>
              <a:rPr lang="en-US" sz="1800" dirty="0"/>
              <a:t>Indoor Go Karting  -- Arcade Games, Pool Tables  -- Food and Beverages</a:t>
            </a:r>
          </a:p>
          <a:p>
            <a:r>
              <a:rPr lang="en-US" sz="2000" dirty="0"/>
              <a:t>Where</a:t>
            </a:r>
          </a:p>
          <a:p>
            <a:pPr lvl="1"/>
            <a:r>
              <a:rPr lang="en-US" sz="1800" dirty="0"/>
              <a:t>K1 Speed </a:t>
            </a:r>
          </a:p>
          <a:p>
            <a:pPr lvl="2"/>
            <a:r>
              <a:rPr lang="en-US" dirty="0"/>
              <a:t>17221 Von Karman Ave, Irvine, CA 92614</a:t>
            </a:r>
          </a:p>
          <a:p>
            <a:pPr lvl="2"/>
            <a:r>
              <a:rPr lang="en-US" dirty="0"/>
              <a:t>+1 949-250-0242</a:t>
            </a:r>
            <a:endParaRPr lang="en-US" sz="2000" dirty="0"/>
          </a:p>
          <a:p>
            <a:r>
              <a:rPr lang="en-US" sz="2000" dirty="0"/>
              <a:t>When</a:t>
            </a:r>
          </a:p>
          <a:p>
            <a:pPr lvl="1"/>
            <a:r>
              <a:rPr lang="en-US" sz="1800" dirty="0"/>
              <a:t>Wednesday January 15</a:t>
            </a:r>
            <a:r>
              <a:rPr lang="en-US" sz="1800" baseline="30000" dirty="0"/>
              <a:t>th</a:t>
            </a:r>
            <a:r>
              <a:rPr lang="en-US" sz="1800" dirty="0"/>
              <a:t>, </a:t>
            </a:r>
            <a:r>
              <a:rPr lang="is-IS" sz="1800" dirty="0"/>
              <a:t>2020</a:t>
            </a:r>
            <a:r>
              <a:rPr lang="en-US" sz="1800" dirty="0"/>
              <a:t>  6:30 PM – 9:00 PM</a:t>
            </a:r>
          </a:p>
          <a:p>
            <a:r>
              <a:rPr lang="en-US" sz="2000" dirty="0"/>
              <a:t>Guest Badges</a:t>
            </a:r>
          </a:p>
          <a:p>
            <a:pPr lvl="1"/>
            <a:r>
              <a:rPr lang="en-US" sz="1800" dirty="0"/>
              <a:t>Guest Badges are available for pick up at the Registration Desk until 5:00 PM Tuesday January 14th.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68384-55BA-4572-B285-80C31EDB66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13955-94F7-40B8-B000-AADD6F2B2F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59002-AC5B-47BB-B26B-090532EEC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5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724400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73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764F-C0BD-47F8-B707-590A5B082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Social Event Pre-Registration, Waivers, Guests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922A-EC99-4E87-B189-3717746A3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4776"/>
            <a:ext cx="10744199" cy="5100638"/>
          </a:xfrm>
        </p:spPr>
        <p:txBody>
          <a:bodyPr/>
          <a:lstStyle/>
          <a:p>
            <a:r>
              <a:rPr lang="en-US" sz="1800" dirty="0"/>
              <a:t>Online Registration Forms</a:t>
            </a:r>
          </a:p>
          <a:p>
            <a:pPr lvl="1"/>
            <a:r>
              <a:rPr lang="en-US" sz="1800" dirty="0"/>
              <a:t>In order to participate in the races, online registration forms and a waiver must be completed by all attendees and their guests.</a:t>
            </a:r>
          </a:p>
          <a:p>
            <a:pPr lvl="1"/>
            <a:r>
              <a:rPr lang="en-US" sz="1800" dirty="0"/>
              <a:t>Please use the link provided to access the registration form: 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ttps://k1irvine.clubspeedtiming.com/registration/</a:t>
            </a:r>
            <a:endParaRPr lang="en-US" sz="1800" dirty="0">
              <a:solidFill>
                <a:schemeClr val="accent2"/>
              </a:solidFill>
            </a:endParaRPr>
          </a:p>
          <a:p>
            <a:pPr lvl="1"/>
            <a:r>
              <a:rPr lang="en-US" sz="1800" b="1" dirty="0"/>
              <a:t>The event code is: 1033259</a:t>
            </a:r>
          </a:p>
          <a:p>
            <a:pPr lvl="1"/>
            <a:r>
              <a:rPr lang="en-US" sz="1800" dirty="0"/>
              <a:t>Once pre-registered with the provided event code, a customer profile is created. 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Please complete pre-registration for you and your guest, </a:t>
            </a:r>
            <a:r>
              <a:rPr lang="en-US" sz="1800" b="1" u="sng" dirty="0">
                <a:solidFill>
                  <a:srgbClr val="FF0000"/>
                </a:solidFill>
              </a:rPr>
              <a:t>no later than 5:00 PM Tuesday, January 14th</a:t>
            </a:r>
            <a:r>
              <a:rPr lang="en-US" sz="18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1800" dirty="0"/>
              <a:t>Waiver Forms</a:t>
            </a:r>
          </a:p>
          <a:p>
            <a:pPr lvl="1"/>
            <a:r>
              <a:rPr lang="en-US" sz="1800" dirty="0"/>
              <a:t>Waivers must be completed to participate in the races.</a:t>
            </a:r>
          </a:p>
          <a:p>
            <a:pPr lvl="1"/>
            <a:r>
              <a:rPr lang="en-US" sz="1800" dirty="0"/>
              <a:t>There are 3 waiver options:</a:t>
            </a:r>
          </a:p>
          <a:p>
            <a:pPr lvl="2"/>
            <a:r>
              <a:rPr lang="en-US" dirty="0"/>
              <a:t>1. Onsite at K1: On the day of the event, attendees and guests will need to check in at K1 Racing and electronically sign their waiver form.</a:t>
            </a:r>
          </a:p>
          <a:p>
            <a:pPr lvl="2"/>
            <a:r>
              <a:rPr lang="en-US" dirty="0"/>
              <a:t>2. Email: Complete the Waiver Form in advance and email it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2"/>
            <a:r>
              <a:rPr lang="en-US" dirty="0"/>
              <a:t>3. Registration Desk: Waiver Forms are available at the Registration desk.  Forms can be filled out and returned to the desk until 11:00 AM Wednesday January 15</a:t>
            </a:r>
            <a:r>
              <a:rPr lang="en-US" baseline="30000" dirty="0"/>
              <a:t>th</a:t>
            </a:r>
            <a:r>
              <a:rPr lang="en-US" dirty="0"/>
              <a:t> .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708A7-9FD6-430A-B68F-E45F8BFD08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02086-79A4-4148-BF68-A7C5543938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285E-9C48-45D4-8395-53FFB8D11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32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4A89-6ED4-47D5-8318-535CA887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Planner &amp; Network Vendor</a:t>
            </a:r>
            <a:br>
              <a:rPr lang="en-US" dirty="0"/>
            </a:br>
            <a:r>
              <a:rPr lang="en-US" dirty="0"/>
              <a:t>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105C9-DCD1-488D-A2A9-23E39EC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343399" cy="4113213"/>
          </a:xfrm>
        </p:spPr>
        <p:txBody>
          <a:bodyPr/>
          <a:lstStyle/>
          <a:p>
            <a:r>
              <a:rPr lang="en-US" sz="2000" dirty="0"/>
              <a:t>Meeting Planner:</a:t>
            </a:r>
          </a:p>
          <a:p>
            <a:r>
              <a:rPr lang="en-US" sz="2000" dirty="0"/>
              <a:t>Face to Face Events </a:t>
            </a:r>
          </a:p>
          <a:p>
            <a:r>
              <a:rPr lang="en-US" sz="2000" dirty="0"/>
              <a:t>Office: Pelican Hill</a:t>
            </a:r>
          </a:p>
          <a:p>
            <a:pPr marL="0" indent="0">
              <a:buNone/>
            </a:pPr>
            <a:r>
              <a:rPr lang="en-US" sz="2000" dirty="0"/>
              <a:t>Dawn </a:t>
            </a:r>
            <a:r>
              <a:rPr lang="en-US" sz="2000" dirty="0" err="1"/>
              <a:t>Slykhouse</a:t>
            </a:r>
            <a:endParaRPr lang="en-US" sz="2000" dirty="0"/>
          </a:p>
          <a:p>
            <a:pPr lvl="1"/>
            <a:r>
              <a:rPr lang="en-US" dirty="0"/>
              <a:t>Mobile # 1 (408) 594-1342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dawns@facetoface-events.com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/>
              <a:t>Skype: </a:t>
            </a:r>
            <a:r>
              <a:rPr lang="en-US" dirty="0" err="1"/>
              <a:t>dslykhouse</a:t>
            </a:r>
            <a:endParaRPr lang="en-US" dirty="0"/>
          </a:p>
          <a:p>
            <a:pPr lvl="1"/>
            <a:endParaRPr lang="en-US" dirty="0"/>
          </a:p>
          <a:p>
            <a:r>
              <a:rPr lang="en-US" sz="2000" dirty="0"/>
              <a:t>Requests/Inquiries/Schedule Updates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A97F4-48D3-4EAE-BC56-776BC68BA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855A0-317E-4C0F-85CC-88FFEBED72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876C6-4CCB-46ED-BEA2-107FB8CA44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2ED17-A3CD-4D66-8F51-D64822F5669C}"/>
              </a:ext>
            </a:extLst>
          </p:cNvPr>
          <p:cNvSpPr/>
          <p:nvPr/>
        </p:nvSpPr>
        <p:spPr>
          <a:xfrm>
            <a:off x="6265336" y="2099149"/>
            <a:ext cx="4478864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Network Vendor: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 err="1">
                <a:solidFill>
                  <a:srgbClr val="000000"/>
                </a:solidFill>
                <a:latin typeface="Times New Roman"/>
              </a:rPr>
              <a:t>Linespeed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Office: Pelican Hill</a:t>
            </a:r>
          </a:p>
          <a:p>
            <a:pPr lvl="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Richard Alfvin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Mobile # 1 (</a:t>
            </a:r>
            <a:r>
              <a:rPr lang="is-IS" sz="2000" kern="0" dirty="0">
                <a:solidFill>
                  <a:srgbClr val="000000"/>
                </a:solidFill>
                <a:latin typeface="Times New Roman"/>
              </a:rPr>
              <a:t>585)781-0952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Email: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rick@linespeed.io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Requests/Inquiries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endParaRPr lang="en-US" sz="1800" b="1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7596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 lvl="0"/>
            <a:r>
              <a:rPr lang="en-US" sz="2000" dirty="0"/>
              <a:t>Plenary: 15-20 March 2020 </a:t>
            </a:r>
            <a:r>
              <a:rPr lang="sv-SE" sz="2000" dirty="0"/>
              <a:t>Hilton Atlanta, Atlanta, GA, USA</a:t>
            </a:r>
          </a:p>
          <a:p>
            <a:r>
              <a:rPr lang="sv-SE" sz="2000" dirty="0"/>
              <a:t>	</a:t>
            </a:r>
            <a:r>
              <a:rPr lang="sv-SE" sz="2000" dirty="0">
                <a:solidFill>
                  <a:srgbClr val="00B050"/>
                </a:solidFill>
              </a:rPr>
              <a:t>IEEE 802 </a:t>
            </a:r>
            <a:r>
              <a:rPr lang="en-US" sz="2000" dirty="0">
                <a:solidFill>
                  <a:srgbClr val="00B050"/>
                </a:solidFill>
              </a:rPr>
              <a:t>40th Anniversary Celebrations!!</a:t>
            </a:r>
          </a:p>
          <a:p>
            <a:endParaRPr lang="en-US" sz="2000" dirty="0"/>
          </a:p>
          <a:p>
            <a:r>
              <a:rPr lang="en-US" sz="2000" dirty="0"/>
              <a:t>Interim: 10-15 May 2020 Marriott Hotel, Warsaw Poland </a:t>
            </a:r>
          </a:p>
          <a:p>
            <a:r>
              <a:rPr lang="en-US" sz="2000" dirty="0"/>
              <a:t>Plenary: 12-17 July 2020 Sheraton Centre Montreal, Montreal, Canada</a:t>
            </a:r>
          </a:p>
          <a:p>
            <a:r>
              <a:rPr lang="en-US" sz="2000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11C80-6421-4262-8B73-EFEC1F3FD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M3.6 II Meeting Registration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EBF4E0C-6ABF-44B3-98E8-399794C9C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32277"/>
              </p:ext>
            </p:extLst>
          </p:nvPr>
        </p:nvGraphicFramePr>
        <p:xfrm>
          <a:off x="3526367" y="1920240"/>
          <a:ext cx="5943600" cy="3017520"/>
        </p:xfrm>
        <a:graphic>
          <a:graphicData uri="http://schemas.openxmlformats.org/drawingml/2006/table">
            <a:tbl>
              <a:tblPr/>
              <a:tblGrid>
                <a:gridCol w="5943600">
                  <a:extLst>
                    <a:ext uri="{9D8B030D-6E8A-4147-A177-3AD203B41FA5}">
                      <a16:colId xmlns:a16="http://schemas.microsoft.com/office/drawing/2014/main" val="1771104912"/>
                    </a:ext>
                  </a:extLst>
                </a:gridCol>
              </a:tblGrid>
              <a:tr h="2954383">
                <a:tc>
                  <a:txBody>
                    <a:bodyPr/>
                    <a:lstStyle/>
                    <a:p>
                      <a:r>
                        <a:rPr lang="en-US" sz="2400" dirty="0"/>
                        <a:t>Primary Working Group	330	97%	</a:t>
                      </a:r>
                    </a:p>
                    <a:p>
                      <a:pPr lvl="4"/>
                      <a:r>
                        <a:rPr lang="en-US" sz="2400" dirty="0"/>
                        <a:t>    802.11	270	79%	</a:t>
                      </a:r>
                    </a:p>
                    <a:p>
                      <a:pPr lvl="4"/>
                      <a:r>
                        <a:rPr lang="en-US" sz="2400" dirty="0"/>
                        <a:t>    802.15	42	12%	</a:t>
                      </a:r>
                    </a:p>
                    <a:p>
                      <a:pPr lvl="4"/>
                      <a:r>
                        <a:rPr lang="en-US" sz="2400" dirty="0"/>
                        <a:t>    802.16	9	3%	</a:t>
                      </a:r>
                    </a:p>
                    <a:p>
                      <a:pPr lvl="4"/>
                      <a:r>
                        <a:rPr lang="en-US" sz="2400" dirty="0"/>
                        <a:t>    802.18	4	1%	</a:t>
                      </a:r>
                    </a:p>
                    <a:p>
                      <a:pPr lvl="4"/>
                      <a:r>
                        <a:rPr lang="en-US" sz="2400" dirty="0"/>
                        <a:t>    802.19	3	1%	</a:t>
                      </a:r>
                    </a:p>
                    <a:p>
                      <a:pPr lvl="4"/>
                      <a:r>
                        <a:rPr lang="en-US" sz="2400" dirty="0"/>
                        <a:t>    802.24	1	0%	</a:t>
                      </a:r>
                    </a:p>
                    <a:p>
                      <a:pPr lvl="4"/>
                      <a:r>
                        <a:rPr lang="en-US" sz="2400" dirty="0"/>
                        <a:t>    Unknown	1	0%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51231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F752-A9A9-435E-B083-8CFED5BE6F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BA-3DF3-42B9-8E5A-FA5EB9311D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AA63-6B75-4B4A-A741-FA1AB954CF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8DDCD2-AACA-455A-91D3-55DD7728EAAC}"/>
              </a:ext>
            </a:extLst>
          </p:cNvPr>
          <p:cNvSpPr txBox="1"/>
          <p:nvPr/>
        </p:nvSpPr>
        <p:spPr>
          <a:xfrm>
            <a:off x="2819400" y="53340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5 Guests </a:t>
            </a:r>
          </a:p>
          <a:p>
            <a:r>
              <a:rPr lang="en-US" dirty="0">
                <a:solidFill>
                  <a:schemeClr val="tx1"/>
                </a:solidFill>
              </a:rPr>
              <a:t>6 Staff</a:t>
            </a:r>
          </a:p>
        </p:txBody>
      </p:sp>
    </p:spTree>
    <p:extLst>
      <p:ext uri="{BB962C8B-B14F-4D97-AF65-F5344CB8AC3E}">
        <p14:creationId xmlns:p14="http://schemas.microsoft.com/office/powerpoint/2010/main" val="315395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M3.4	II	Meeting room locations</a:t>
            </a:r>
          </a:p>
          <a:p>
            <a:r>
              <a:rPr lang="en-GB" dirty="0"/>
              <a:t>	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0D3262-F716-417C-ACA9-21AC9726C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ieee802.linespeed.io</a:t>
            </a:r>
            <a:r>
              <a:rPr lang="en-US" sz="2800" dirty="0">
                <a:solidFill>
                  <a:schemeClr val="accent2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>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2E4E77-E04A-4FED-B78A-A4FEDD7166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305425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 </a:t>
            </a:r>
            <a:r>
              <a:rPr lang="en-US" sz="1800" b="1" dirty="0">
                <a:solidFill>
                  <a:srgbClr val="C00000"/>
                </a:solidFill>
              </a:rPr>
              <a:t>Remember your Badge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pPr lvl="2"/>
            <a:endParaRPr lang="en-US" dirty="0"/>
          </a:p>
          <a:p>
            <a:r>
              <a:rPr lang="en-US" sz="2200" dirty="0"/>
              <a:t>Location: K1 Speed </a:t>
            </a:r>
            <a:r>
              <a:rPr lang="en-US" dirty="0"/>
              <a:t>17221 Von Karman Ave, Irvine, CA 92614 +1 949-250-0242</a:t>
            </a:r>
            <a:endParaRPr lang="en-US" sz="2000" dirty="0"/>
          </a:p>
          <a:p>
            <a:pPr lvl="2"/>
            <a:endParaRPr lang="en-US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19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C73E5CD-68E2-4D63-B896-7D92D8677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044AF4-C5E4-4B85-B353-701982FFA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CCF5C-02D6-4D92-B412-0D4785C933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4D575-ACF3-4427-BD23-CB06CD32B3E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EF540-52AD-473E-B815-8681E96F9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404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F3.1.1 -Straw Poll regarding this meeting location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15-20 March 2020		</a:t>
            </a:r>
            <a:r>
              <a:rPr lang="sv-SE" sz="2000" b="0" dirty="0">
                <a:latin typeface="Arial"/>
                <a:cs typeface="+mn-cs"/>
              </a:rPr>
              <a:t>Hilton Atlanta, Atlanta, GA, USA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12-17 July 2020		Sheraton Centre Montreal, Montreal, Canada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 8-13 November 2020	Marriott Marquis Queen’s Park, Bangkok, Thailand</a:t>
            </a: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Plenary: 15-20 March 2020 </a:t>
            </a:r>
            <a:r>
              <a:rPr lang="sv-SE" dirty="0"/>
              <a:t>Hilton Atlanta, Atlanta, GA, USA</a:t>
            </a:r>
          </a:p>
          <a:p>
            <a:r>
              <a:rPr lang="sv-SE" dirty="0"/>
              <a:t>	IEEE 802 </a:t>
            </a:r>
            <a:r>
              <a:rPr lang="en-US" dirty="0"/>
              <a:t>40th Anniversary Celebrations!!</a:t>
            </a:r>
          </a:p>
          <a:p>
            <a:r>
              <a:rPr lang="en-US" dirty="0"/>
              <a:t>Interim: 10-15 May 2020 Marriott Hotel, Warsaw Poland </a:t>
            </a:r>
          </a:p>
          <a:p>
            <a:r>
              <a:rPr lang="en-US" dirty="0"/>
              <a:t>Plenary: 12-17 July 2020 Sheraton Centre Montreal, Montreal, Canada</a:t>
            </a:r>
          </a:p>
          <a:p>
            <a:r>
              <a:rPr lang="en-US" dirty="0"/>
              <a:t>Interim: 13-18 Sept 2020 Grand Hyatt Atlanta in Buckhead, Atlanta Georgia, USA</a:t>
            </a:r>
          </a:p>
          <a:p>
            <a:r>
              <a:rPr lang="en-US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File: EC-16/66r11</a:t>
            </a:r>
          </a:p>
          <a:p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endParaRPr lang="en-US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Only Wireless Groups here this week,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802.1 and 802.3 meet next week.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EC-19/0216r0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Friday.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Wireless Interim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12-17,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Irvine, California, USA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Scheduled Sessions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http://schedule.802world.com/schedule/schedule/show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Meeting Space Maps</a:t>
            </a:r>
          </a:p>
          <a:p>
            <a:pPr lvl="1"/>
            <a:r>
              <a:rPr lang="en-US" dirty="0"/>
              <a:t>Map Page: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http://802world.org/wireless/meeting-map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</a:t>
            </a:r>
            <a:r>
              <a:rPr lang="en-US" sz="2400" dirty="0"/>
              <a:t>Attend</a:t>
            </a:r>
            <a:r>
              <a:rPr lang="en-US" dirty="0"/>
              <a:t> Sessions, Pick Up an Event Name Badge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at the Hotel Irvine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Registration shall be located in the Grand Ballroom Foyer</a:t>
            </a:r>
          </a:p>
          <a:p>
            <a:r>
              <a:rPr lang="en-US" sz="2000" dirty="0"/>
              <a:t>Name Badges, Registration and Event Information Available</a:t>
            </a:r>
          </a:p>
          <a:p>
            <a:pPr lvl="2"/>
            <a:r>
              <a:rPr lang="en-US" sz="2000" dirty="0"/>
              <a:t>Sunday January 12th 6:00 PM – 8:00 PM</a:t>
            </a:r>
          </a:p>
          <a:p>
            <a:pPr lvl="2"/>
            <a:r>
              <a:rPr lang="en-US" sz="2000" dirty="0"/>
              <a:t>Monday January 13th – Tuesday January 14th 7:30 AM – 5:00 PM</a:t>
            </a:r>
          </a:p>
          <a:p>
            <a:pPr lvl="2"/>
            <a:r>
              <a:rPr lang="en-US" sz="2000" dirty="0"/>
              <a:t>Wednesday January 15th 7:30 AM – 12:00 PM</a:t>
            </a:r>
          </a:p>
          <a:p>
            <a:r>
              <a:rPr lang="en-US" sz="2000" dirty="0"/>
              <a:t>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https://imat.ieee.org/my-site/home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Document Server --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http://ieee802.linespeed.io/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Registration Website -- </a:t>
            </a:r>
            <a:r>
              <a:rPr lang="en-US" sz="20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https://www.regonline.com/builder/site/?eventid=2572316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B9C6-42E6-4FF7-B40F-6703CEFD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</a:t>
            </a:r>
            <a:br>
              <a:rPr lang="en-US" dirty="0"/>
            </a:br>
            <a:r>
              <a:rPr lang="en-US" dirty="0"/>
              <a:t>Meeting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CC4C6-118B-42AF-B50B-B6769D7F6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Space Network</a:t>
            </a:r>
          </a:p>
          <a:p>
            <a:pPr lvl="1"/>
            <a:r>
              <a:rPr lang="en-US" dirty="0"/>
              <a:t>Hotel Irvine Meeting Space and IEEE 802W Break Areas</a:t>
            </a:r>
          </a:p>
          <a:p>
            <a:pPr lvl="2"/>
            <a:r>
              <a:rPr lang="en-US" dirty="0"/>
              <a:t>SSID: IEEE802</a:t>
            </a:r>
          </a:p>
          <a:p>
            <a:pPr lvl="2"/>
            <a:r>
              <a:rPr lang="en-US" dirty="0"/>
              <a:t>Password: </a:t>
            </a:r>
            <a:r>
              <a:rPr lang="en-US" dirty="0" err="1"/>
              <a:t>ieeeieee</a:t>
            </a:r>
            <a:endParaRPr lang="en-US" dirty="0"/>
          </a:p>
          <a:p>
            <a:pPr lvl="2"/>
            <a:r>
              <a:rPr lang="en-US" dirty="0"/>
              <a:t>Wireless Encryption Protocol: WPA2 Pre Shared Key</a:t>
            </a:r>
          </a:p>
          <a:p>
            <a:r>
              <a:rPr lang="en-US" dirty="0"/>
              <a:t>Meeting Space Network Help</a:t>
            </a:r>
          </a:p>
          <a:p>
            <a:pPr lvl="1"/>
            <a:r>
              <a:rPr lang="en-US" dirty="0"/>
              <a:t>Ballroom Foyer Near the event registration desk</a:t>
            </a:r>
          </a:p>
          <a:p>
            <a:pPr lvl="2"/>
            <a:r>
              <a:rPr lang="en-US" dirty="0" err="1"/>
              <a:t>Linespeed</a:t>
            </a:r>
            <a:r>
              <a:rPr lang="en-US" dirty="0"/>
              <a:t> Staff will be available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CE066-CAFA-41C0-BC03-B4E9457705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632E-706F-489D-B84C-951DC00EB1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219CE-CCCB-40DA-AF05-62E49C67BC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10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B5894-0470-4533-BA9D-8F6C8267E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Something to Eat and Drink</a:t>
            </a:r>
            <a:br>
              <a:rPr lang="en-US" dirty="0"/>
            </a:br>
            <a:r>
              <a:rPr lang="en-US" dirty="0"/>
              <a:t>Attendee Food and Beverage Breaks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1CD3E-D0A3-4938-9E01-13BAD48E3B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31E2B-4CA5-48F9-949F-2B927EEC61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2ACEA-A9C9-465B-B0BD-52D37E34B0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8DBCC04-CDD1-4D94-B21C-2467D3C11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975091"/>
            <a:ext cx="4461520" cy="4113213"/>
          </a:xfrm>
        </p:spPr>
        <p:txBody>
          <a:bodyPr/>
          <a:lstStyle/>
          <a:p>
            <a:r>
              <a:rPr lang="en-US" sz="2000" dirty="0"/>
              <a:t>Continental Breakfast	</a:t>
            </a:r>
          </a:p>
          <a:p>
            <a:r>
              <a:rPr lang="en-US" sz="2000" dirty="0"/>
              <a:t>7:30 AM – 8:30 AM</a:t>
            </a:r>
          </a:p>
          <a:p>
            <a:endParaRPr lang="en-US" sz="2000" dirty="0"/>
          </a:p>
          <a:p>
            <a:r>
              <a:rPr lang="en-US" sz="2000" dirty="0"/>
              <a:t>AM Coffee/Tea Break	</a:t>
            </a:r>
          </a:p>
          <a:p>
            <a:r>
              <a:rPr lang="en-US" sz="2000" dirty="0"/>
              <a:t>10:00 AM – 11:00 AM</a:t>
            </a:r>
          </a:p>
          <a:p>
            <a:endParaRPr lang="en-US" sz="2000" dirty="0"/>
          </a:p>
          <a:p>
            <a:r>
              <a:rPr lang="en-US" sz="2000" dirty="0"/>
              <a:t>PM Coffee/Tea Break w/ snacks	</a:t>
            </a:r>
          </a:p>
          <a:p>
            <a:r>
              <a:rPr lang="en-US" sz="2000" dirty="0"/>
              <a:t>3:00 PM – 4:00 PM</a:t>
            </a:r>
          </a:p>
          <a:p>
            <a:endParaRPr lang="en-US" sz="2000" dirty="0"/>
          </a:p>
          <a:p>
            <a:r>
              <a:rPr lang="en-US" sz="2000" dirty="0"/>
              <a:t>Ballroom Foyer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6BE5E0B-C586-4D21-A329-54D2124ADDAD}"/>
              </a:ext>
            </a:extLst>
          </p:cNvPr>
          <p:cNvSpPr txBox="1">
            <a:spLocks/>
          </p:cNvSpPr>
          <p:nvPr/>
        </p:nvSpPr>
        <p:spPr bwMode="auto">
          <a:xfrm>
            <a:off x="6250931" y="1975091"/>
            <a:ext cx="5138854" cy="2977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Lunch Service</a:t>
            </a:r>
          </a:p>
          <a:p>
            <a:r>
              <a:rPr lang="en-US" sz="2000" kern="0" dirty="0"/>
              <a:t>Monday – Thursday </a:t>
            </a:r>
          </a:p>
          <a:p>
            <a:r>
              <a:rPr lang="en-US" sz="2000" kern="0" dirty="0"/>
              <a:t>12:00 PM– 1:30 PM</a:t>
            </a:r>
          </a:p>
          <a:p>
            <a:endParaRPr lang="en-US" sz="2000" kern="0" dirty="0"/>
          </a:p>
          <a:p>
            <a:r>
              <a:rPr lang="en-US" sz="2000" kern="0" dirty="0"/>
              <a:t>Patio and Pavilion 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B5235B-1781-4C09-B6FE-F91C3B9C78F0}"/>
              </a:ext>
            </a:extLst>
          </p:cNvPr>
          <p:cNvSpPr txBox="1"/>
          <p:nvPr/>
        </p:nvSpPr>
        <p:spPr>
          <a:xfrm>
            <a:off x="6741585" y="5710534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>
                <a:solidFill>
                  <a:srgbClr val="C00000"/>
                </a:solidFill>
              </a:rPr>
              <a:t>Please, Registered Attendees Only</a:t>
            </a:r>
          </a:p>
        </p:txBody>
      </p:sp>
    </p:spTree>
    <p:extLst>
      <p:ext uri="{BB962C8B-B14F-4D97-AF65-F5344CB8AC3E}">
        <p14:creationId xmlns:p14="http://schemas.microsoft.com/office/powerpoint/2010/main" val="3605295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11f4cbb163929799635b3533086b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d379333b328fc1e174c551e0217d702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B10066-4ABF-4465-B678-21CBDB18B7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1663</Words>
  <Application>Microsoft Office PowerPoint</Application>
  <PresentationFormat>Widescreen</PresentationFormat>
  <Paragraphs>367</Paragraphs>
  <Slides>28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802-11 Theme</vt:lpstr>
      <vt:lpstr>Document</vt:lpstr>
      <vt:lpstr>1st Vice Chair Report – January 2020 - Irvine</vt:lpstr>
      <vt:lpstr>Abstract</vt:lpstr>
      <vt:lpstr>Monday–  802.11 Opening Plenary</vt:lpstr>
      <vt:lpstr>M3.3  Other WG meeting plans</vt:lpstr>
      <vt:lpstr>What you need to know about the  IEEE 802 Wireless Interim Session</vt:lpstr>
      <vt:lpstr>Who is Meeting Where and When</vt:lpstr>
      <vt:lpstr>Where to Attend Sessions, Pick Up an Event Name Badge  and Log  Session Attendance </vt:lpstr>
      <vt:lpstr>Internet  Meeting Network</vt:lpstr>
      <vt:lpstr>Getting Something to Eat and Drink Attendee Food and Beverage Breaks</vt:lpstr>
      <vt:lpstr>Audio Visual</vt:lpstr>
      <vt:lpstr>Tourism Information</vt:lpstr>
      <vt:lpstr>Social Event</vt:lpstr>
      <vt:lpstr>Getting to the Social Event – Shuttle Bus</vt:lpstr>
      <vt:lpstr>Social Event Pre-Registration, Waivers, Guests</vt:lpstr>
      <vt:lpstr>Meeting Planner &amp; Network Vendor  Contact Information</vt:lpstr>
      <vt:lpstr>2020 Future Venues</vt:lpstr>
      <vt:lpstr>Online Calendar Schedule</vt:lpstr>
      <vt:lpstr>M3.6 II Meeting Registration</vt:lpstr>
      <vt:lpstr>M3.7 Recording attendance</vt:lpstr>
      <vt:lpstr>M3.8 Local File Document Server information</vt:lpstr>
      <vt:lpstr>802.11 Mid-Week Plenary</vt:lpstr>
      <vt:lpstr>Getting to the Social Event – Shuttle Bus</vt:lpstr>
      <vt:lpstr>W5.1 Room Change Requests</vt:lpstr>
      <vt:lpstr>802.11 WG Closing Plenary</vt:lpstr>
      <vt:lpstr>F3.1.1 -Straw Poll regarding this meeting location</vt:lpstr>
      <vt:lpstr>F3.1.2: Future Venue Insight</vt:lpstr>
      <vt:lpstr>2020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2020 - Irvine</dc:title>
  <dc:subject>January 2020</dc:subject>
  <dc:creator>Jon Rosdahl</dc:creator>
  <dc:description>Jon Rosdahl (Qualcomm)</dc:description>
  <cp:lastModifiedBy>Jon Rosdahl</cp:lastModifiedBy>
  <cp:revision>5</cp:revision>
  <cp:lastPrinted>1601-01-01T00:00:00Z</cp:lastPrinted>
  <dcterms:created xsi:type="dcterms:W3CDTF">2020-01-12T14:48:27Z</dcterms:created>
  <dcterms:modified xsi:type="dcterms:W3CDTF">2020-01-12T16:00:07Z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