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89" r:id="rId7"/>
    <p:sldId id="300" r:id="rId8"/>
    <p:sldId id="438" r:id="rId9"/>
    <p:sldId id="439" r:id="rId10"/>
    <p:sldId id="258" r:id="rId11"/>
    <p:sldId id="262" r:id="rId12"/>
    <p:sldId id="260" r:id="rId13"/>
    <p:sldId id="498" r:id="rId14"/>
    <p:sldId id="266" r:id="rId15"/>
    <p:sldId id="268" r:id="rId16"/>
    <p:sldId id="506" r:id="rId17"/>
    <p:sldId id="507" r:id="rId18"/>
    <p:sldId id="265" r:id="rId19"/>
    <p:sldId id="483" r:id="rId20"/>
    <p:sldId id="273" r:id="rId21"/>
    <p:sldId id="315" r:id="rId22"/>
    <p:sldId id="275" r:id="rId23"/>
    <p:sldId id="290" r:id="rId24"/>
    <p:sldId id="274" r:id="rId25"/>
    <p:sldId id="281" r:id="rId26"/>
    <p:sldId id="280" r:id="rId27"/>
    <p:sldId id="283" r:id="rId28"/>
    <p:sldId id="284" r:id="rId29"/>
    <p:sldId id="291" r:id="rId30"/>
    <p:sldId id="264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438"/>
            <p14:sldId id="439"/>
            <p14:sldId id="258"/>
            <p14:sldId id="262"/>
            <p14:sldId id="260"/>
            <p14:sldId id="498"/>
            <p14:sldId id="266"/>
            <p14:sldId id="268"/>
            <p14:sldId id="506"/>
            <p14:sldId id="507"/>
            <p14:sldId id="265"/>
            <p14:sldId id="483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5D56B-F8FB-44BF-86E2-66DEF2ADDAA1}" v="163" dt="2019-11-11T14:39:1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3" d="100"/>
          <a:sy n="53" d="100"/>
        </p:scale>
        <p:origin x="51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E51227F9-2E80-4E8F-A122-62EFC4FADED0}"/>
    <pc:docChg chg="undo custSel addSld delSld modSld modMainMaster modSection">
      <pc:chgData name="Jon Rosdahl" userId="2820f357-2dd4-4127-8713-e0bfde0fd756" providerId="ADAL" clId="{E51227F9-2E80-4E8F-A122-62EFC4FADED0}" dt="2019-11-11T14:39:17.671" v="422"/>
      <pc:docMkLst>
        <pc:docMk/>
      </pc:docMkLst>
      <pc:sldChg chg="addSp delSp modSp">
        <pc:chgData name="Jon Rosdahl" userId="2820f357-2dd4-4127-8713-e0bfde0fd756" providerId="ADAL" clId="{E51227F9-2E80-4E8F-A122-62EFC4FADED0}" dt="2019-11-11T14:03:34.783" v="60" actId="1076"/>
        <pc:sldMkLst>
          <pc:docMk/>
          <pc:sldMk cId="0" sldId="256"/>
        </pc:sldMkLst>
        <pc:spChg chg="mod">
          <ac:chgData name="Jon Rosdahl" userId="2820f357-2dd4-4127-8713-e0bfde0fd756" providerId="ADAL" clId="{E51227F9-2E80-4E8F-A122-62EFC4FADED0}" dt="2019-11-11T14:03:34.783" v="60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3:56:12.589" v="12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3:56:26.125" v="18" actId="6549"/>
          <ac:spMkLst>
            <pc:docMk/>
            <pc:sldMk cId="0" sldId="256"/>
            <ac:spMk id="3074" creationId="{00000000-0000-0000-0000-000000000000}"/>
          </ac:spMkLst>
        </pc:spChg>
        <pc:graphicFrameChg chg="add del">
          <ac:chgData name="Jon Rosdahl" userId="2820f357-2dd4-4127-8713-e0bfde0fd756" providerId="ADAL" clId="{E51227F9-2E80-4E8F-A122-62EFC4FADED0}" dt="2019-11-11T13:56:03.032" v="11"/>
          <ac:graphicFrameMkLst>
            <pc:docMk/>
            <pc:sldMk cId="0" sldId="256"/>
            <ac:graphicFrameMk id="2" creationId="{621D28C7-5F0B-40EA-A254-2D667EA7861F}"/>
          </ac:graphicFrameMkLst>
        </pc:graphicFrameChg>
      </pc:sldChg>
      <pc:sldChg chg="addSp delSp modSp add">
        <pc:chgData name="Jon Rosdahl" userId="2820f357-2dd4-4127-8713-e0bfde0fd756" providerId="ADAL" clId="{E51227F9-2E80-4E8F-A122-62EFC4FADED0}" dt="2019-11-11T14:09:11.165" v="81" actId="27636"/>
        <pc:sldMkLst>
          <pc:docMk/>
          <pc:sldMk cId="1609638746" sldId="258"/>
        </pc:sldMkLst>
        <pc:spChg chg="mod">
          <ac:chgData name="Jon Rosdahl" userId="2820f357-2dd4-4127-8713-e0bfde0fd756" providerId="ADAL" clId="{E51227F9-2E80-4E8F-A122-62EFC4FADED0}" dt="2019-11-11T14:04:36.127" v="63" actId="27636"/>
          <ac:spMkLst>
            <pc:docMk/>
            <pc:sldMk cId="1609638746" sldId="258"/>
            <ac:spMk id="2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609638746" sldId="258"/>
            <ac:spMk id="3" creationId="{2078F2F3-D92F-4787-A654-3364138FE1F3}"/>
          </ac:spMkLst>
        </pc:spChg>
        <pc:spChg chg="add del mod">
          <ac:chgData name="Jon Rosdahl" userId="2820f357-2dd4-4127-8713-e0bfde0fd756" providerId="ADAL" clId="{E51227F9-2E80-4E8F-A122-62EFC4FADED0}" dt="2019-11-11T14:08:54.514" v="78" actId="478"/>
          <ac:spMkLst>
            <pc:docMk/>
            <pc:sldMk cId="1609638746" sldId="258"/>
            <ac:spMk id="4" creationId="{8AB1D718-F4D7-4873-B59A-00017BD55AFB}"/>
          </ac:spMkLst>
        </pc:spChg>
        <pc:spChg chg="mod">
          <ac:chgData name="Jon Rosdahl" userId="2820f357-2dd4-4127-8713-e0bfde0fd756" providerId="ADAL" clId="{E51227F9-2E80-4E8F-A122-62EFC4FADED0}" dt="2019-11-11T14:09:11.165" v="81" actId="27636"/>
          <ac:spMkLst>
            <pc:docMk/>
            <pc:sldMk cId="1609638746" sldId="258"/>
            <ac:spMk id="5" creationId="{48696013-A308-49DE-8F44-75315C1D050C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6.524" v="55" actId="2696"/>
        <pc:sldMkLst>
          <pc:docMk/>
          <pc:sldMk cId="3709766519" sldId="258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709766519" sldId="258"/>
            <ac:spMk id="8" creationId="{FE083750-73FD-4850-B215-1FDF279D88D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709766519" sldId="258"/>
            <ac:spMk id="9" creationId="{27F3176C-1C2E-48AF-A1D0-6B7BD63CB38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709766519" sldId="258"/>
            <ac:spMk id="10" creationId="{6EBCE479-15BC-4B4F-82DA-88B57F7C35E5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709766519" sldId="258"/>
            <ac:spMk id="11" creationId="{F207CFBB-0EA5-4F34-AC12-5EA092AE456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709766519" sldId="258"/>
            <ac:spMk id="12" creationId="{EB40658E-AE49-4C66-BC91-EFBA7C0FB972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1:09.041" v="58" actId="2696"/>
        <pc:sldMkLst>
          <pc:docMk/>
          <pc:sldMk cId="2672386820" sldId="259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72386820" sldId="259"/>
            <ac:spMk id="11" creationId="{A0BB664D-D759-43C2-8972-E6B332285C16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72386820" sldId="259"/>
            <ac:spMk id="12" creationId="{E6BC246C-072C-4C0A-A3E5-3BCE23B6AED5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72386820" sldId="259"/>
            <ac:spMk id="13" creationId="{2BFFF061-4BA6-4CEB-88F2-23A5A38F083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72386820" sldId="259"/>
            <ac:spMk id="14" creationId="{03AF9D6B-51DD-44BD-AA12-3331258D421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72386820" sldId="259"/>
            <ac:spMk id="15" creationId="{51E2A8D1-7A8C-4D4D-B9F4-410226DFFC48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1:14.476" v="93" actId="14100"/>
        <pc:sldMkLst>
          <pc:docMk/>
          <pc:sldMk cId="1781209715" sldId="260"/>
        </pc:sldMkLst>
        <pc:spChg chg="mod">
          <ac:chgData name="Jon Rosdahl" userId="2820f357-2dd4-4127-8713-e0bfde0fd756" providerId="ADAL" clId="{E51227F9-2E80-4E8F-A122-62EFC4FADED0}" dt="2019-11-11T14:10:57.525" v="89" actId="14100"/>
          <ac:spMkLst>
            <pc:docMk/>
            <pc:sldMk cId="1781209715" sldId="260"/>
            <ac:spMk id="2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781209715" sldId="260"/>
            <ac:spMk id="3" creationId="{9C5217F9-99FC-4F38-939B-0817B85DA5D5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781209715" sldId="260"/>
            <ac:spMk id="5" creationId="{F9A31212-AB1B-40DB-A822-DCCD44EAE27D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781209715" sldId="260"/>
            <ac:spMk id="6" creationId="{755019A6-F815-415E-A25A-089EB6D0F3D7}"/>
          </ac:spMkLst>
        </pc:spChg>
        <pc:spChg chg="mod">
          <ac:chgData name="Jon Rosdahl" userId="2820f357-2dd4-4127-8713-e0bfde0fd756" providerId="ADAL" clId="{E51227F9-2E80-4E8F-A122-62EFC4FADED0}" dt="2019-11-11T14:10:21.220" v="87" actId="6549"/>
          <ac:spMkLst>
            <pc:docMk/>
            <pc:sldMk cId="1781209715" sldId="260"/>
            <ac:spMk id="8" creationId="{BB627787-CAD3-4371-A3B5-A012C980EF2E}"/>
          </ac:spMkLst>
        </pc:spChg>
        <pc:spChg chg="mod">
          <ac:chgData name="Jon Rosdahl" userId="2820f357-2dd4-4127-8713-e0bfde0fd756" providerId="ADAL" clId="{E51227F9-2E80-4E8F-A122-62EFC4FADED0}" dt="2019-11-11T14:11:14.476" v="93" actId="14100"/>
          <ac:spMkLst>
            <pc:docMk/>
            <pc:sldMk cId="1781209715" sldId="260"/>
            <ac:spMk id="9" creationId="{4D4D1E8C-8B16-447C-931C-BBB054FA0F10}"/>
          </ac:spMkLst>
        </pc:spChg>
        <pc:spChg chg="add del mod">
          <ac:chgData name="Jon Rosdahl" userId="2820f357-2dd4-4127-8713-e0bfde0fd756" providerId="ADAL" clId="{E51227F9-2E80-4E8F-A122-62EFC4FADED0}" dt="2019-11-11T14:09:37.793" v="83"/>
          <ac:spMkLst>
            <pc:docMk/>
            <pc:sldMk cId="1781209715" sldId="260"/>
            <ac:spMk id="11" creationId="{445BB988-F765-456D-9171-020BD9C41CD3}"/>
          </ac:spMkLst>
        </pc:spChg>
        <pc:spChg chg="add del mod">
          <ac:chgData name="Jon Rosdahl" userId="2820f357-2dd4-4127-8713-e0bfde0fd756" providerId="ADAL" clId="{E51227F9-2E80-4E8F-A122-62EFC4FADED0}" dt="2019-11-11T14:09:37.793" v="83"/>
          <ac:spMkLst>
            <pc:docMk/>
            <pc:sldMk cId="1781209715" sldId="260"/>
            <ac:spMk id="12" creationId="{4BBEFAFC-6647-4296-8C56-08A729C61A6C}"/>
          </ac:spMkLst>
        </pc:spChg>
        <pc:spChg chg="add del mod">
          <ac:chgData name="Jon Rosdahl" userId="2820f357-2dd4-4127-8713-e0bfde0fd756" providerId="ADAL" clId="{E51227F9-2E80-4E8F-A122-62EFC4FADED0}" dt="2019-11-11T14:09:37.793" v="83"/>
          <ac:spMkLst>
            <pc:docMk/>
            <pc:sldMk cId="1781209715" sldId="260"/>
            <ac:spMk id="13" creationId="{995D0555-E01C-4451-8F9A-9A775D5355EF}"/>
          </ac:spMkLst>
        </pc:spChg>
        <pc:spChg chg="add del mod">
          <ac:chgData name="Jon Rosdahl" userId="2820f357-2dd4-4127-8713-e0bfde0fd756" providerId="ADAL" clId="{E51227F9-2E80-4E8F-A122-62EFC4FADED0}" dt="2019-11-11T14:09:37.793" v="83"/>
          <ac:spMkLst>
            <pc:docMk/>
            <pc:sldMk cId="1781209715" sldId="260"/>
            <ac:spMk id="14" creationId="{16D5BBF9-0564-47A7-B710-8AC5C0D36AE8}"/>
          </ac:spMkLst>
        </pc:spChg>
        <pc:spChg chg="add del mod">
          <ac:chgData name="Jon Rosdahl" userId="2820f357-2dd4-4127-8713-e0bfde0fd756" providerId="ADAL" clId="{E51227F9-2E80-4E8F-A122-62EFC4FADED0}" dt="2019-11-11T14:09:37.793" v="83"/>
          <ac:spMkLst>
            <pc:docMk/>
            <pc:sldMk cId="1781209715" sldId="260"/>
            <ac:spMk id="15" creationId="{82AAF63E-02FD-4F59-8588-6C380A2F7A95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09:25.809" v="82" actId="478"/>
        <pc:sldMkLst>
          <pc:docMk/>
          <pc:sldMk cId="1908370403" sldId="262"/>
        </pc:sldMkLst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908370403" sldId="262"/>
            <ac:spMk id="3" creationId="{7D84C08B-6922-4F4C-B178-EB24A29542D5}"/>
          </ac:spMkLst>
        </pc:spChg>
        <pc:spChg chg="add del mod">
          <ac:chgData name="Jon Rosdahl" userId="2820f357-2dd4-4127-8713-e0bfde0fd756" providerId="ADAL" clId="{E51227F9-2E80-4E8F-A122-62EFC4FADED0}" dt="2019-11-11T14:09:25.809" v="82" actId="478"/>
          <ac:spMkLst>
            <pc:docMk/>
            <pc:sldMk cId="1908370403" sldId="262"/>
            <ac:spMk id="4" creationId="{6BA09290-9824-4B01-AAFD-3BF246F6F912}"/>
          </ac:spMkLst>
        </pc:spChg>
      </pc:sldChg>
      <pc:sldChg chg="addSp delSp modSp">
        <pc:chgData name="Jon Rosdahl" userId="2820f357-2dd4-4127-8713-e0bfde0fd756" providerId="ADAL" clId="{E51227F9-2E80-4E8F-A122-62EFC4FADED0}" dt="2019-11-11T14:39:17.671" v="422"/>
        <pc:sldMkLst>
          <pc:docMk/>
          <pc:sldMk cId="0" sldId="264"/>
        </pc:sldMkLst>
        <pc:spChg chg="add del mod">
          <ac:chgData name="Jon Rosdahl" userId="2820f357-2dd4-4127-8713-e0bfde0fd756" providerId="ADAL" clId="{E51227F9-2E80-4E8F-A122-62EFC4FADED0}" dt="2019-11-11T14:39:17.671" v="422"/>
          <ac:spMkLst>
            <pc:docMk/>
            <pc:sldMk cId="0" sldId="264"/>
            <ac:spMk id="2" creationId="{09BA7995-AD28-4FBB-A433-439E0C8BF4D1}"/>
          </ac:spMkLst>
        </pc:spChg>
        <pc:spChg chg="add del mod">
          <ac:chgData name="Jon Rosdahl" userId="2820f357-2dd4-4127-8713-e0bfde0fd756" providerId="ADAL" clId="{E51227F9-2E80-4E8F-A122-62EFC4FADED0}" dt="2019-11-11T14:39:17.671" v="422"/>
          <ac:spMkLst>
            <pc:docMk/>
            <pc:sldMk cId="0" sldId="264"/>
            <ac:spMk id="3" creationId="{A4517EFE-0A03-4A04-A536-2FD68C39D6E4}"/>
          </ac:spMkLst>
        </pc:spChg>
        <pc:spChg chg="add del mod">
          <ac:chgData name="Jon Rosdahl" userId="2820f357-2dd4-4127-8713-e0bfde0fd756" providerId="ADAL" clId="{E51227F9-2E80-4E8F-A122-62EFC4FADED0}" dt="2019-11-11T14:39:17.671" v="422"/>
          <ac:spMkLst>
            <pc:docMk/>
            <pc:sldMk cId="0" sldId="264"/>
            <ac:spMk id="7" creationId="{D01D8A30-5E2F-411E-9924-9931D4A8C843}"/>
          </ac:spMkLst>
        </pc:spChg>
        <pc:spChg chg="add del mod">
          <ac:chgData name="Jon Rosdahl" userId="2820f357-2dd4-4127-8713-e0bfde0fd756" providerId="ADAL" clId="{E51227F9-2E80-4E8F-A122-62EFC4FADED0}" dt="2019-11-11T14:39:17.671" v="422"/>
          <ac:spMkLst>
            <pc:docMk/>
            <pc:sldMk cId="0" sldId="264"/>
            <ac:spMk id="8" creationId="{7288D714-8B83-4A3F-A147-AD2CC33092FC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7:36.041" v="142" actId="14100"/>
        <pc:sldMkLst>
          <pc:docMk/>
          <pc:sldMk cId="364122685" sldId="265"/>
        </pc:sldMkLst>
        <pc:spChg chg="mod">
          <ac:chgData name="Jon Rosdahl" userId="2820f357-2dd4-4127-8713-e0bfde0fd756" providerId="ADAL" clId="{E51227F9-2E80-4E8F-A122-62EFC4FADED0}" dt="2019-11-11T14:17:17.527" v="139" actId="14100"/>
          <ac:spMkLst>
            <pc:docMk/>
            <pc:sldMk cId="364122685" sldId="265"/>
            <ac:spMk id="4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4:17:36.041" v="142" actId="14100"/>
          <ac:spMkLst>
            <pc:docMk/>
            <pc:sldMk cId="364122685" sldId="265"/>
            <ac:spMk id="6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64122685" sldId="265"/>
            <ac:spMk id="7" creationId="{96FF3584-42C3-4902-A0B1-5065F71F1C5F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64122685" sldId="265"/>
            <ac:spMk id="8" creationId="{4A48F2EA-B8DD-4B53-A67E-5F0197638BBB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64122685" sldId="265"/>
            <ac:spMk id="9" creationId="{4D6058AB-DBDB-4B68-B7DC-6DCF70DBCA8E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64122685" sldId="265"/>
            <ac:spMk id="10" creationId="{8E2EB742-D350-4DDD-B88D-9DCC0CEF14A8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64122685" sldId="265"/>
            <ac:spMk id="11" creationId="{D52CA3DE-6FC8-4F5B-8443-9EEDE49A8D76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9.524" v="57" actId="2696"/>
        <pc:sldMkLst>
          <pc:docMk/>
          <pc:sldMk cId="587897820" sldId="265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587897820" sldId="265"/>
            <ac:spMk id="12" creationId="{BC91168F-28FF-40A7-84F6-B80CA4FE35E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587897820" sldId="265"/>
            <ac:spMk id="13" creationId="{371FB433-60D2-4E7D-858D-AFF19C63DC77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587897820" sldId="265"/>
            <ac:spMk id="14" creationId="{0D86FBA2-3801-4793-8753-C61C3274420A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4.197" v="53" actId="2696"/>
        <pc:sldMkLst>
          <pc:docMk/>
          <pc:sldMk cId="1208204365" sldId="266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08204365" sldId="266"/>
            <ac:spMk id="7" creationId="{9937C770-5674-45E7-89AE-2B5C565BF45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08204365" sldId="266"/>
            <ac:spMk id="8" creationId="{6A9B95E5-786C-4085-9393-C5C560B8C65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08204365" sldId="266"/>
            <ac:spMk id="9" creationId="{AAB71F91-8661-4D82-AC5A-C23A818AD6D9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08204365" sldId="266"/>
            <ac:spMk id="10" creationId="{A26804FB-7E7B-4012-87AD-04295E8CD5DB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08204365" sldId="266"/>
            <ac:spMk id="11" creationId="{C3F758FC-00E1-45FD-9E46-F809B0703198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4:47.472" v="114" actId="1076"/>
        <pc:sldMkLst>
          <pc:docMk/>
          <pc:sldMk cId="1763834239" sldId="266"/>
        </pc:sldMkLst>
        <pc:spChg chg="mod">
          <ac:chgData name="Jon Rosdahl" userId="2820f357-2dd4-4127-8713-e0bfde0fd756" providerId="ADAL" clId="{E51227F9-2E80-4E8F-A122-62EFC4FADED0}" dt="2019-11-11T14:14:43.591" v="113" actId="14100"/>
          <ac:spMkLst>
            <pc:docMk/>
            <pc:sldMk cId="1763834239" sldId="266"/>
            <ac:spMk id="2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763834239" sldId="266"/>
            <ac:spMk id="3" creationId="{0D26F018-024F-4CFC-BC63-15CB0C8D9D16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763834239" sldId="266"/>
            <ac:spMk id="4" creationId="{A6A29A05-03CF-49B5-8E4B-B05C81B41111}"/>
          </ac:spMkLst>
        </pc:spChg>
        <pc:spChg chg="mod">
          <ac:chgData name="Jon Rosdahl" userId="2820f357-2dd4-4127-8713-e0bfde0fd756" providerId="ADAL" clId="{E51227F9-2E80-4E8F-A122-62EFC4FADED0}" dt="2019-11-11T14:14:47.472" v="114" actId="1076"/>
          <ac:spMkLst>
            <pc:docMk/>
            <pc:sldMk cId="1763834239" sldId="266"/>
            <ac:spMk id="5" creationId="{721C6F41-ADB7-48C1-B46E-4500A7A22584}"/>
          </ac:spMkLst>
        </pc:spChg>
        <pc:spChg chg="add del mod">
          <ac:chgData name="Jon Rosdahl" userId="2820f357-2dd4-4127-8713-e0bfde0fd756" providerId="ADAL" clId="{E51227F9-2E80-4E8F-A122-62EFC4FADED0}" dt="2019-11-11T14:14:35.113" v="111"/>
          <ac:spMkLst>
            <pc:docMk/>
            <pc:sldMk cId="1763834239" sldId="266"/>
            <ac:spMk id="8" creationId="{482777A8-437F-4384-B2E9-618A44D3D7A2}"/>
          </ac:spMkLst>
        </pc:spChg>
        <pc:spChg chg="add del mod">
          <ac:chgData name="Jon Rosdahl" userId="2820f357-2dd4-4127-8713-e0bfde0fd756" providerId="ADAL" clId="{E51227F9-2E80-4E8F-A122-62EFC4FADED0}" dt="2019-11-11T14:14:35.113" v="111"/>
          <ac:spMkLst>
            <pc:docMk/>
            <pc:sldMk cId="1763834239" sldId="266"/>
            <ac:spMk id="9" creationId="{7D6F8064-A6A7-4972-A0C6-4BE9A6531725}"/>
          </ac:spMkLst>
        </pc:spChg>
        <pc:spChg chg="add del mod">
          <ac:chgData name="Jon Rosdahl" userId="2820f357-2dd4-4127-8713-e0bfde0fd756" providerId="ADAL" clId="{E51227F9-2E80-4E8F-A122-62EFC4FADED0}" dt="2019-11-11T14:14:35.113" v="111"/>
          <ac:spMkLst>
            <pc:docMk/>
            <pc:sldMk cId="1763834239" sldId="266"/>
            <ac:spMk id="10" creationId="{096FAB29-790A-45FA-8C21-0894A07A4D86}"/>
          </ac:spMkLst>
        </pc:spChg>
        <pc:spChg chg="add del mod">
          <ac:chgData name="Jon Rosdahl" userId="2820f357-2dd4-4127-8713-e0bfde0fd756" providerId="ADAL" clId="{E51227F9-2E80-4E8F-A122-62EFC4FADED0}" dt="2019-11-11T14:14:35.113" v="111"/>
          <ac:spMkLst>
            <pc:docMk/>
            <pc:sldMk cId="1763834239" sldId="266"/>
            <ac:spMk id="11" creationId="{66109052-923F-4AA6-81BD-48319EDC81AD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0.960" v="50" actId="2696"/>
        <pc:sldMkLst>
          <pc:docMk/>
          <pc:sldMk cId="3660834888" sldId="267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660834888" sldId="267"/>
            <ac:spMk id="6" creationId="{761A404C-0B4B-4A0F-89C6-6327DFD207D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660834888" sldId="267"/>
            <ac:spMk id="7" creationId="{DDF3702C-4480-45FE-938D-27265E8575C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660834888" sldId="267"/>
            <ac:spMk id="8" creationId="{D8E0E42D-BDEE-40E1-8E25-788A3FB5CEB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660834888" sldId="267"/>
            <ac:spMk id="9" creationId="{AD855814-F67C-4846-8B37-7BAFA679CFF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660834888" sldId="267"/>
            <ac:spMk id="10" creationId="{88C8F757-FFD0-42B9-863F-115F1CF953AC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2.054" v="51" actId="2696"/>
        <pc:sldMkLst>
          <pc:docMk/>
          <pc:sldMk cId="781140089" sldId="268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781140089" sldId="268"/>
            <ac:spMk id="13" creationId="{D05B364C-1800-44E8-B64A-E7BC7308AB8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781140089" sldId="268"/>
            <ac:spMk id="15" creationId="{56C0D555-EEC1-4069-8A56-520C294B7FD6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781140089" sldId="268"/>
            <ac:spMk id="16" creationId="{481A909F-8381-41EE-B2FF-6E8318B03D9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781140089" sldId="268"/>
            <ac:spMk id="17" creationId="{45FD0054-946D-48AC-B612-FCBFBE030D0A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781140089" sldId="268"/>
            <ac:spMk id="18" creationId="{1CEE0345-1E47-4DB1-8315-0D46EBF2BF8D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5:39.164" v="125" actId="20577"/>
        <pc:sldMkLst>
          <pc:docMk/>
          <pc:sldMk cId="2036610352" sldId="268"/>
        </pc:sldMkLst>
        <pc:spChg chg="mod">
          <ac:chgData name="Jon Rosdahl" userId="2820f357-2dd4-4127-8713-e0bfde0fd756" providerId="ADAL" clId="{E51227F9-2E80-4E8F-A122-62EFC4FADED0}" dt="2019-11-11T14:14:52.313" v="115" actId="14100"/>
          <ac:spMkLst>
            <pc:docMk/>
            <pc:sldMk cId="2036610352" sldId="268"/>
            <ac:spMk id="2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036610352" sldId="268"/>
            <ac:spMk id="3" creationId="{7A5BAD70-70EE-461A-880A-1E3075D7B593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036610352" sldId="268"/>
            <ac:spMk id="4" creationId="{09E01B4B-356B-474D-8044-D0F7222925C6}"/>
          </ac:spMkLst>
        </pc:spChg>
        <pc:spChg chg="mod">
          <ac:chgData name="Jon Rosdahl" userId="2820f357-2dd4-4127-8713-e0bfde0fd756" providerId="ADAL" clId="{E51227F9-2E80-4E8F-A122-62EFC4FADED0}" dt="2019-11-11T14:15:39.164" v="125" actId="20577"/>
          <ac:spMkLst>
            <pc:docMk/>
            <pc:sldMk cId="2036610352" sldId="268"/>
            <ac:spMk id="5" creationId="{118BF6FF-3D49-412D-B773-8D9283D591AC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5.358" v="54" actId="2696"/>
        <pc:sldMkLst>
          <pc:docMk/>
          <pc:sldMk cId="3026841503" sldId="269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26841503" sldId="269"/>
            <ac:spMk id="8" creationId="{6F0930C0-D616-4152-9A9F-49C6BA4FAA7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26841503" sldId="269"/>
            <ac:spMk id="9" creationId="{98ABFB5D-1331-4EE4-B4B9-468DBE50887B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26841503" sldId="269"/>
            <ac:spMk id="10" creationId="{8BFE07C2-FBB0-4FFA-A794-DE66A60F215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26841503" sldId="269"/>
            <ac:spMk id="11" creationId="{5A69F3A8-722C-46EE-9918-037DA8250EC6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26841503" sldId="269"/>
            <ac:spMk id="12" creationId="{EBC9CF8E-173B-4837-BE73-6242A9E784B5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3.175" v="52" actId="2696"/>
        <pc:sldMkLst>
          <pc:docMk/>
          <pc:sldMk cId="2724534398" sldId="270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724534398" sldId="270"/>
            <ac:spMk id="2" creationId="{F3636482-A835-430F-981B-C5D7880C3EF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724534398" sldId="270"/>
            <ac:spMk id="7" creationId="{09F33434-5805-48C6-A2EC-D60D2050DE1C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724534398" sldId="270"/>
            <ac:spMk id="12" creationId="{9A5EB2E6-B052-45C7-A878-0FCC3C72A37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724534398" sldId="270"/>
            <ac:spMk id="13" creationId="{DAE56128-58ED-4A79-BDC5-AE19A2CB207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724534398" sldId="270"/>
            <ac:spMk id="14" creationId="{91E567D5-5B8E-4C40-9415-A6FCD85D4456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57.563" v="56" actId="2696"/>
        <pc:sldMkLst>
          <pc:docMk/>
          <pc:sldMk cId="2955753939" sldId="271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955753939" sldId="271"/>
            <ac:spMk id="8" creationId="{F6575451-5B65-419C-B0AD-52C0226F672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955753939" sldId="271"/>
            <ac:spMk id="9" creationId="{DEE06738-BFA4-4B62-B169-A9942447270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955753939" sldId="271"/>
            <ac:spMk id="10" creationId="{C6E4357D-DC84-44A6-8213-FD4A14E7A478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955753939" sldId="271"/>
            <ac:spMk id="11" creationId="{D7BBF73F-7109-484B-9CAB-6C9B670F9D27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955753939" sldId="271"/>
            <ac:spMk id="12" creationId="{AD6C6160-292A-463A-A7D7-9927E609FD90}"/>
          </ac:spMkLst>
        </pc:spChg>
      </pc:sldChg>
      <pc:sldChg chg="addSp delSp modSp">
        <pc:chgData name="Jon Rosdahl" userId="2820f357-2dd4-4127-8713-e0bfde0fd756" providerId="ADAL" clId="{E51227F9-2E80-4E8F-A122-62EFC4FADED0}" dt="2019-11-11T13:56:56.499" v="20"/>
        <pc:sldMkLst>
          <pc:docMk/>
          <pc:sldMk cId="1295507797" sldId="273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95507797" sldId="273"/>
            <ac:spMk id="7" creationId="{773C994E-DFB5-400F-A58B-5F748D0724D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95507797" sldId="273"/>
            <ac:spMk id="8" creationId="{DF2E4D68-7246-48A1-B9B7-16565E9C98E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95507797" sldId="273"/>
            <ac:spMk id="9" creationId="{E0136651-6FAD-432D-BBA3-31DA87769BB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95507797" sldId="273"/>
            <ac:spMk id="10" creationId="{430CB816-46A3-4C08-A0C2-647BA96AC65C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95507797" sldId="273"/>
            <ac:spMk id="11" creationId="{0CD7EC4E-4BDB-4F9A-9981-32952D5AB50A}"/>
          </ac:spMkLst>
        </pc:spChg>
      </pc:sldChg>
      <pc:sldChg chg="addSp delSp modSp modNotesTx">
        <pc:chgData name="Jon Rosdahl" userId="2820f357-2dd4-4127-8713-e0bfde0fd756" providerId="ADAL" clId="{E51227F9-2E80-4E8F-A122-62EFC4FADED0}" dt="2019-11-11T14:38:01.501" v="418" actId="1076"/>
        <pc:sldMkLst>
          <pc:docMk/>
          <pc:sldMk cId="2046014766" sldId="274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046014766" sldId="274"/>
            <ac:spMk id="2" creationId="{068BA9A3-F1D7-432A-B35B-01A959D11E2B}"/>
          </ac:spMkLst>
        </pc:spChg>
        <pc:spChg chg="mod">
          <ac:chgData name="Jon Rosdahl" userId="2820f357-2dd4-4127-8713-e0bfde0fd756" providerId="ADAL" clId="{E51227F9-2E80-4E8F-A122-62EFC4FADED0}" dt="2019-11-11T14:38:01.501" v="418" actId="1076"/>
          <ac:spMkLst>
            <pc:docMk/>
            <pc:sldMk cId="2046014766" sldId="274"/>
            <ac:spMk id="3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046014766" sldId="274"/>
            <ac:spMk id="7" creationId="{28D97DD1-1C64-44CE-AEBC-87DC17B6132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046014766" sldId="274"/>
            <ac:spMk id="8" creationId="{FE0038F9-5CC1-4AE3-8304-D586B3C6202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046014766" sldId="274"/>
            <ac:spMk id="9" creationId="{5D177981-83D1-471F-8E95-5C2D4BEBAD2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046014766" sldId="274"/>
            <ac:spMk id="11" creationId="{77E3DAA7-1AC1-4205-824B-EABDF4568ACC}"/>
          </ac:spMkLst>
        </pc:spChg>
        <pc:spChg chg="add del mod">
          <ac:chgData name="Jon Rosdahl" userId="2820f357-2dd4-4127-8713-e0bfde0fd756" providerId="ADAL" clId="{E51227F9-2E80-4E8F-A122-62EFC4FADED0}" dt="2019-11-11T14:30:37.378" v="256"/>
          <ac:spMkLst>
            <pc:docMk/>
            <pc:sldMk cId="2046014766" sldId="274"/>
            <ac:spMk id="12" creationId="{5709303F-732D-4C77-946E-66970105DB80}"/>
          </ac:spMkLst>
        </pc:spChg>
        <pc:spChg chg="add mod">
          <ac:chgData name="Jon Rosdahl" userId="2820f357-2dd4-4127-8713-e0bfde0fd756" providerId="ADAL" clId="{E51227F9-2E80-4E8F-A122-62EFC4FADED0}" dt="2019-11-11T14:34:04.134" v="360" actId="1076"/>
          <ac:spMkLst>
            <pc:docMk/>
            <pc:sldMk cId="2046014766" sldId="274"/>
            <ac:spMk id="13" creationId="{42317886-B549-4895-B8D1-6530506D74B8}"/>
          </ac:spMkLst>
        </pc:spChg>
        <pc:picChg chg="add del mod">
          <ac:chgData name="Jon Rosdahl" userId="2820f357-2dd4-4127-8713-e0bfde0fd756" providerId="ADAL" clId="{E51227F9-2E80-4E8F-A122-62EFC4FADED0}" dt="2019-11-11T14:30:37.378" v="256"/>
          <ac:picMkLst>
            <pc:docMk/>
            <pc:sldMk cId="2046014766" sldId="274"/>
            <ac:picMk id="4098" creationId="{96B9CA38-FC85-4B7E-8EF8-0E52269E02E1}"/>
          </ac:picMkLst>
        </pc:picChg>
        <pc:picChg chg="add del mod">
          <ac:chgData name="Jon Rosdahl" userId="2820f357-2dd4-4127-8713-e0bfde0fd756" providerId="ADAL" clId="{E51227F9-2E80-4E8F-A122-62EFC4FADED0}" dt="2019-11-11T14:32:25.340" v="291"/>
          <ac:picMkLst>
            <pc:docMk/>
            <pc:sldMk cId="2046014766" sldId="274"/>
            <ac:picMk id="4100" creationId="{47E0E017-215C-410E-952B-C7D141FBB2C1}"/>
          </ac:picMkLst>
        </pc:picChg>
      </pc:sldChg>
      <pc:sldChg chg="addSp delSp modSp">
        <pc:chgData name="Jon Rosdahl" userId="2820f357-2dd4-4127-8713-e0bfde0fd756" providerId="ADAL" clId="{E51227F9-2E80-4E8F-A122-62EFC4FADED0}" dt="2019-11-11T13:56:56.499" v="20"/>
        <pc:sldMkLst>
          <pc:docMk/>
          <pc:sldMk cId="2613497696" sldId="275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13497696" sldId="275"/>
            <ac:spMk id="7" creationId="{4F22DEA7-9BDD-4ECC-A376-E1F37FA73FEF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13497696" sldId="275"/>
            <ac:spMk id="8" creationId="{F42D7206-E8CC-48E1-B557-2CE51DE783E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13497696" sldId="275"/>
            <ac:spMk id="9" creationId="{A8BE4D1B-B27F-4BDE-A1B2-99ED8A3A3E1E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13497696" sldId="275"/>
            <ac:spMk id="10" creationId="{AF93CA54-4344-4138-BEDB-92D473077B42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613497696" sldId="275"/>
            <ac:spMk id="11" creationId="{F93D0F79-86DD-4DE2-B0AE-6C6D73F4864B}"/>
          </ac:spMkLst>
        </pc:spChg>
      </pc:sldChg>
      <pc:sldChg chg="addSp delSp modSp">
        <pc:chgData name="Jon Rosdahl" userId="2820f357-2dd4-4127-8713-e0bfde0fd756" providerId="ADAL" clId="{E51227F9-2E80-4E8F-A122-62EFC4FADED0}" dt="2019-11-11T13:56:56.499" v="20"/>
        <pc:sldMkLst>
          <pc:docMk/>
          <pc:sldMk cId="1264557964" sldId="289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64557964" sldId="289"/>
            <ac:spMk id="2" creationId="{D9B06DDB-3F66-4E26-A85F-583B794E809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64557964" sldId="289"/>
            <ac:spMk id="3" creationId="{D71CEBBA-3D96-4DD6-B3A5-51CE25EFC83B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64557964" sldId="289"/>
            <ac:spMk id="4" creationId="{AD1B7E8E-5B11-4AF9-9805-1E22AF839DBF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1264557964" sldId="289"/>
            <ac:spMk id="9" creationId="{44A64B62-E89F-4319-868A-A068FCF9F7AB}"/>
          </ac:spMkLst>
        </pc:spChg>
      </pc:sldChg>
      <pc:sldChg chg="addSp delSp modSp">
        <pc:chgData name="Jon Rosdahl" userId="2820f357-2dd4-4127-8713-e0bfde0fd756" providerId="ADAL" clId="{E51227F9-2E80-4E8F-A122-62EFC4FADED0}" dt="2019-11-11T13:56:56.499" v="20"/>
        <pc:sldMkLst>
          <pc:docMk/>
          <pc:sldMk cId="3092494879" sldId="290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92494879" sldId="290"/>
            <ac:spMk id="2" creationId="{5AA11833-C938-4534-98A6-5EC80C853A31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92494879" sldId="290"/>
            <ac:spMk id="4" creationId="{088148CA-4C5F-4183-B268-9884B24AA48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92494879" sldId="290"/>
            <ac:spMk id="5" creationId="{AE02682E-ADB2-45CE-BABE-8EB20C37FB9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92494879" sldId="290"/>
            <ac:spMk id="6" creationId="{1CB4D012-C210-47C2-B6AD-4519F11523CF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092494879" sldId="290"/>
            <ac:spMk id="7" creationId="{35134E19-8479-4287-8099-28DE3A375166}"/>
          </ac:spMkLst>
        </pc:spChg>
      </pc:sldChg>
      <pc:sldChg chg="modSp">
        <pc:chgData name="Jon Rosdahl" userId="2820f357-2dd4-4127-8713-e0bfde0fd756" providerId="ADAL" clId="{E51227F9-2E80-4E8F-A122-62EFC4FADED0}" dt="2019-11-11T14:39:01.030" v="421" actId="14100"/>
        <pc:sldMkLst>
          <pc:docMk/>
          <pc:sldMk cId="1906786797" sldId="291"/>
        </pc:sldMkLst>
        <pc:spChg chg="mod">
          <ac:chgData name="Jon Rosdahl" userId="2820f357-2dd4-4127-8713-e0bfde0fd756" providerId="ADAL" clId="{E51227F9-2E80-4E8F-A122-62EFC4FADED0}" dt="2019-11-11T14:39:01.030" v="421" actId="14100"/>
          <ac:spMkLst>
            <pc:docMk/>
            <pc:sldMk cId="1906786797" sldId="291"/>
            <ac:spMk id="3" creationId="{00000000-0000-0000-0000-000000000000}"/>
          </ac:spMkLst>
        </pc:spChg>
      </pc:sldChg>
      <pc:sldChg chg="addSp delSp modSp">
        <pc:chgData name="Jon Rosdahl" userId="2820f357-2dd4-4127-8713-e0bfde0fd756" providerId="ADAL" clId="{E51227F9-2E80-4E8F-A122-62EFC4FADED0}" dt="2019-11-11T13:58:48.524" v="48" actId="6549"/>
        <pc:sldMkLst>
          <pc:docMk/>
          <pc:sldMk cId="3273188521" sldId="300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273188521" sldId="300"/>
            <ac:spMk id="2" creationId="{0780B9D4-89DE-410C-A4F0-CEB8D2E7C891}"/>
          </ac:spMkLst>
        </pc:spChg>
        <pc:spChg chg="mod">
          <ac:chgData name="Jon Rosdahl" userId="2820f357-2dd4-4127-8713-e0bfde0fd756" providerId="ADAL" clId="{E51227F9-2E80-4E8F-A122-62EFC4FADED0}" dt="2019-11-11T13:58:48.524" v="48" actId="6549"/>
          <ac:spMkLst>
            <pc:docMk/>
            <pc:sldMk cId="3273188521" sldId="300"/>
            <ac:spMk id="3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273188521" sldId="300"/>
            <ac:spMk id="8" creationId="{36915922-C708-49A7-B249-A34511FBD2A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273188521" sldId="300"/>
            <ac:spMk id="9" creationId="{A5A9278F-10FE-4BC5-965F-EFB43B757355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273188521" sldId="300"/>
            <ac:spMk id="10" creationId="{E549C37B-2E50-4B9D-837A-0F8EAC77EBF2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273188521" sldId="300"/>
            <ac:spMk id="11" creationId="{04540770-888C-41B8-BB08-471B095B5C0F}"/>
          </ac:spMkLst>
        </pc:spChg>
      </pc:sldChg>
      <pc:sldChg chg="addSp delSp modSp">
        <pc:chgData name="Jon Rosdahl" userId="2820f357-2dd4-4127-8713-e0bfde0fd756" providerId="ADAL" clId="{E51227F9-2E80-4E8F-A122-62EFC4FADED0}" dt="2019-11-11T14:25:54.252" v="220" actId="1076"/>
        <pc:sldMkLst>
          <pc:docMk/>
          <pc:sldMk cId="4230595783" sldId="315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30595783" sldId="315"/>
            <ac:spMk id="3" creationId="{F1210827-C8EF-4595-98FB-7BFCE04BEB96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30595783" sldId="315"/>
            <ac:spMk id="7" creationId="{F21AB8DB-0BC6-4F16-B0D9-CDBFF0F47B9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30595783" sldId="315"/>
            <ac:spMk id="8" creationId="{7822A7C9-85F9-4DEF-BCF4-8288F8EE7F39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30595783" sldId="315"/>
            <ac:spMk id="10" creationId="{D7BFE994-2BC5-4D78-BA54-6804109F1EA3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30595783" sldId="315"/>
            <ac:spMk id="11" creationId="{3C08D96B-478F-4036-9486-EC27C85E3E0D}"/>
          </ac:spMkLst>
        </pc:spChg>
        <pc:spChg chg="add del mod">
          <ac:chgData name="Jon Rosdahl" userId="2820f357-2dd4-4127-8713-e0bfde0fd756" providerId="ADAL" clId="{E51227F9-2E80-4E8F-A122-62EFC4FADED0}" dt="2019-11-11T14:22:50.453" v="191"/>
          <ac:spMkLst>
            <pc:docMk/>
            <pc:sldMk cId="4230595783" sldId="315"/>
            <ac:spMk id="13" creationId="{963C4818-1458-4098-925E-E10B9A541A36}"/>
          </ac:spMkLst>
        </pc:spChg>
        <pc:spChg chg="add del mod">
          <ac:chgData name="Jon Rosdahl" userId="2820f357-2dd4-4127-8713-e0bfde0fd756" providerId="ADAL" clId="{E51227F9-2E80-4E8F-A122-62EFC4FADED0}" dt="2019-11-11T14:24:55.976" v="204" actId="478"/>
          <ac:spMkLst>
            <pc:docMk/>
            <pc:sldMk cId="4230595783" sldId="315"/>
            <ac:spMk id="16" creationId="{889E8003-2CA1-4F8B-BB6F-EE9EA3C642CC}"/>
          </ac:spMkLst>
        </pc:spChg>
        <pc:graphicFrameChg chg="del">
          <ac:chgData name="Jon Rosdahl" userId="2820f357-2dd4-4127-8713-e0bfde0fd756" providerId="ADAL" clId="{E51227F9-2E80-4E8F-A122-62EFC4FADED0}" dt="2019-11-11T14:22:42.136" v="190" actId="478"/>
          <ac:graphicFrameMkLst>
            <pc:docMk/>
            <pc:sldMk cId="4230595783" sldId="315"/>
            <ac:graphicFrameMk id="9" creationId="{31F6E386-DEF1-4D01-8A57-2D2A3A33833A}"/>
          </ac:graphicFrameMkLst>
        </pc:graphicFrameChg>
        <pc:graphicFrameChg chg="add del mod modGraphic">
          <ac:chgData name="Jon Rosdahl" userId="2820f357-2dd4-4127-8713-e0bfde0fd756" providerId="ADAL" clId="{E51227F9-2E80-4E8F-A122-62EFC4FADED0}" dt="2019-11-11T14:25:54.252" v="220" actId="1076"/>
          <ac:graphicFrameMkLst>
            <pc:docMk/>
            <pc:sldMk cId="4230595783" sldId="315"/>
            <ac:graphicFrameMk id="14" creationId="{879C1305-E1AA-40DC-9690-EEDD8E5A1F6F}"/>
          </ac:graphicFrameMkLst>
        </pc:graphicFrameChg>
      </pc:sldChg>
      <pc:sldChg chg="addSp delSp modSp del">
        <pc:chgData name="Jon Rosdahl" userId="2820f357-2dd4-4127-8713-e0bfde0fd756" providerId="ADAL" clId="{E51227F9-2E80-4E8F-A122-62EFC4FADED0}" dt="2019-11-11T14:20:54.596" v="189" actId="2696"/>
        <pc:sldMkLst>
          <pc:docMk/>
          <pc:sldMk cId="2249011149" sldId="437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249011149" sldId="437"/>
            <ac:spMk id="7" creationId="{2E10F7B6-551C-4D0B-B7FE-5CD39477BF02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249011149" sldId="437"/>
            <ac:spMk id="8" creationId="{92FE4D5D-1896-468D-A536-48F85B3A29C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249011149" sldId="437"/>
            <ac:spMk id="9" creationId="{FCCA8B10-1918-4E56-B7BA-86157B6981CC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249011149" sldId="437"/>
            <ac:spMk id="10" creationId="{5FE346BF-2C22-4AEF-9D08-DCC806326478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2249011149" sldId="437"/>
            <ac:spMk id="11" creationId="{C1E2B166-192B-402C-9DFA-AABEA983A54C}"/>
          </ac:spMkLst>
        </pc:spChg>
      </pc:sldChg>
      <pc:sldChg chg="addSp delSp modSp">
        <pc:chgData name="Jon Rosdahl" userId="2820f357-2dd4-4127-8713-e0bfde0fd756" providerId="ADAL" clId="{E51227F9-2E80-4E8F-A122-62EFC4FADED0}" dt="2019-11-11T14:03:57.127" v="61"/>
        <pc:sldMkLst>
          <pc:docMk/>
          <pc:sldMk cId="718199307" sldId="438"/>
        </pc:sldMkLst>
        <pc:spChg chg="add del mod">
          <ac:chgData name="Jon Rosdahl" userId="2820f357-2dd4-4127-8713-e0bfde0fd756" providerId="ADAL" clId="{E51227F9-2E80-4E8F-A122-62EFC4FADED0}" dt="2019-11-11T14:02:54.672" v="59"/>
          <ac:spMkLst>
            <pc:docMk/>
            <pc:sldMk cId="718199307" sldId="438"/>
            <ac:spMk id="4" creationId="{48042A74-C407-4EF0-B3F5-01C46FC894B3}"/>
          </ac:spMkLst>
        </pc:spChg>
        <pc:spChg chg="add del mod">
          <ac:chgData name="Jon Rosdahl" userId="2820f357-2dd4-4127-8713-e0bfde0fd756" providerId="ADAL" clId="{E51227F9-2E80-4E8F-A122-62EFC4FADED0}" dt="2019-11-11T14:02:54.672" v="59"/>
          <ac:spMkLst>
            <pc:docMk/>
            <pc:sldMk cId="718199307" sldId="438"/>
            <ac:spMk id="5" creationId="{39BEC6BE-26F7-432E-A49B-2C3BAFAF4CDB}"/>
          </ac:spMkLst>
        </pc:spChg>
        <pc:spChg chg="add">
          <ac:chgData name="Jon Rosdahl" userId="2820f357-2dd4-4127-8713-e0bfde0fd756" providerId="ADAL" clId="{E51227F9-2E80-4E8F-A122-62EFC4FADED0}" dt="2019-11-11T14:03:57.127" v="61"/>
          <ac:spMkLst>
            <pc:docMk/>
            <pc:sldMk cId="718199307" sldId="438"/>
            <ac:spMk id="6" creationId="{68FB26BF-073A-473C-B5E3-2277DB4DFD46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06:54.992" v="68"/>
        <pc:sldMkLst>
          <pc:docMk/>
          <pc:sldMk cId="4301499" sldId="439"/>
        </pc:sldMkLst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4301499" sldId="439"/>
            <ac:spMk id="3" creationId="{2FA8EC1B-2813-4C5D-8918-552A66487BCA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4301499" sldId="439"/>
            <ac:spMk id="4" creationId="{E9FA6F39-0899-4B19-BABC-3C9CE67EC943}"/>
          </ac:spMkLst>
        </pc:spChg>
        <pc:spChg chg="add del mod">
          <ac:chgData name="Jon Rosdahl" userId="2820f357-2dd4-4127-8713-e0bfde0fd756" providerId="ADAL" clId="{E51227F9-2E80-4E8F-A122-62EFC4FADED0}" dt="2019-11-11T14:06:28.822" v="67"/>
          <ac:spMkLst>
            <pc:docMk/>
            <pc:sldMk cId="4301499" sldId="439"/>
            <ac:spMk id="6" creationId="{8739248D-1F55-448C-94A1-01B50E8EFE5A}"/>
          </ac:spMkLst>
        </pc:spChg>
        <pc:spChg chg="add del mod">
          <ac:chgData name="Jon Rosdahl" userId="2820f357-2dd4-4127-8713-e0bfde0fd756" providerId="ADAL" clId="{E51227F9-2E80-4E8F-A122-62EFC4FADED0}" dt="2019-11-11T14:06:28.822" v="67"/>
          <ac:spMkLst>
            <pc:docMk/>
            <pc:sldMk cId="4301499" sldId="439"/>
            <ac:spMk id="7" creationId="{BC554538-3E5B-4032-96CB-6BE19B584766}"/>
          </ac:spMkLst>
        </pc:spChg>
        <pc:spChg chg="add del mod">
          <ac:chgData name="Jon Rosdahl" userId="2820f357-2dd4-4127-8713-e0bfde0fd756" providerId="ADAL" clId="{E51227F9-2E80-4E8F-A122-62EFC4FADED0}" dt="2019-11-11T14:06:54.992" v="68"/>
          <ac:spMkLst>
            <pc:docMk/>
            <pc:sldMk cId="4301499" sldId="439"/>
            <ac:spMk id="8" creationId="{6715309B-FE11-4AA0-AC41-31FB4D61E8E5}"/>
          </ac:spMkLst>
        </pc:spChg>
        <pc:spChg chg="add del mod">
          <ac:chgData name="Jon Rosdahl" userId="2820f357-2dd4-4127-8713-e0bfde0fd756" providerId="ADAL" clId="{E51227F9-2E80-4E8F-A122-62EFC4FADED0}" dt="2019-11-11T14:06:54.992" v="68"/>
          <ac:spMkLst>
            <pc:docMk/>
            <pc:sldMk cId="4301499" sldId="439"/>
            <ac:spMk id="9" creationId="{7ABAE753-F9CC-4FE6-9E84-F018BC301177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20:51.099" v="188" actId="20577"/>
        <pc:sldMkLst>
          <pc:docMk/>
          <pc:sldMk cId="1197996505" sldId="483"/>
        </pc:sldMkLst>
        <pc:spChg chg="del mod">
          <ac:chgData name="Jon Rosdahl" userId="2820f357-2dd4-4127-8713-e0bfde0fd756" providerId="ADAL" clId="{E51227F9-2E80-4E8F-A122-62EFC4FADED0}" dt="2019-11-11T14:20:00.487" v="174" actId="478"/>
          <ac:spMkLst>
            <pc:docMk/>
            <pc:sldMk cId="1197996505" sldId="483"/>
            <ac:spMk id="3" creationId="{D592F3CD-E832-4FC3-A7D2-A53A0D98CA56}"/>
          </ac:spMkLst>
        </pc:spChg>
        <pc:spChg chg="mod">
          <ac:chgData name="Jon Rosdahl" userId="2820f357-2dd4-4127-8713-e0bfde0fd756" providerId="ADAL" clId="{E51227F9-2E80-4E8F-A122-62EFC4FADED0}" dt="2019-11-11T14:19:52.966" v="171" actId="14100"/>
          <ac:spMkLst>
            <pc:docMk/>
            <pc:sldMk cId="1197996505" sldId="483"/>
            <ac:spMk id="4" creationId="{00000000-0000-0000-0000-000000000000}"/>
          </ac:spMkLst>
        </pc:spChg>
        <pc:spChg chg="del mod">
          <ac:chgData name="Jon Rosdahl" userId="2820f357-2dd4-4127-8713-e0bfde0fd756" providerId="ADAL" clId="{E51227F9-2E80-4E8F-A122-62EFC4FADED0}" dt="2019-11-11T14:18:14.194" v="147" actId="478"/>
          <ac:spMkLst>
            <pc:docMk/>
            <pc:sldMk cId="1197996505" sldId="483"/>
            <ac:spMk id="5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4:20:17.881" v="179" actId="1076"/>
          <ac:spMkLst>
            <pc:docMk/>
            <pc:sldMk cId="1197996505" sldId="483"/>
            <ac:spMk id="6" creationId="{00000000-0000-0000-0000-000000000000}"/>
          </ac:spMkLst>
        </pc:spChg>
        <pc:spChg chg="del mod">
          <ac:chgData name="Jon Rosdahl" userId="2820f357-2dd4-4127-8713-e0bfde0fd756" providerId="ADAL" clId="{E51227F9-2E80-4E8F-A122-62EFC4FADED0}" dt="2019-11-11T14:18:35.733" v="153" actId="478"/>
          <ac:spMkLst>
            <pc:docMk/>
            <pc:sldMk cId="1197996505" sldId="483"/>
            <ac:spMk id="7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4:20:51.099" v="188" actId="20577"/>
          <ac:spMkLst>
            <pc:docMk/>
            <pc:sldMk cId="1197996505" sldId="483"/>
            <ac:spMk id="8" creationId="{00000000-0000-0000-0000-000000000000}"/>
          </ac:spMkLst>
        </pc:spChg>
        <pc:spChg chg="mod">
          <ac:chgData name="Jon Rosdahl" userId="2820f357-2dd4-4127-8713-e0bfde0fd756" providerId="ADAL" clId="{E51227F9-2E80-4E8F-A122-62EFC4FADED0}" dt="2019-11-11T14:19:36.731" v="165"/>
          <ac:spMkLst>
            <pc:docMk/>
            <pc:sldMk cId="1197996505" sldId="483"/>
            <ac:spMk id="9" creationId="{00000000-0000-0000-0000-00000000000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197996505" sldId="483"/>
            <ac:spMk id="10" creationId="{326A912D-3628-422C-AC9D-5911A9B018BD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197996505" sldId="483"/>
            <ac:spMk id="11" creationId="{E3CD4350-C328-49E0-B833-5C2E13C66DE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197996505" sldId="483"/>
            <ac:spMk id="12" creationId="{F353B143-1DD2-4675-ABAF-01E7B1320504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197996505" sldId="483"/>
            <ac:spMk id="13" creationId="{4D536BF9-3CF6-4D60-A5C7-03FB7EA6F3B9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1197996505" sldId="483"/>
            <ac:spMk id="14" creationId="{C050DF82-A2C9-4880-BDB1-8946E0571640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17" creationId="{2F364A3F-5815-47F6-A6B5-259B98B1C169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18" creationId="{997B0267-1699-4486-957C-28E0525E6C28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19" creationId="{C1D1DA02-318B-46ED-BE35-04599049C21E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20" creationId="{0524EF02-9239-4AC7-96DF-4A53BFC43B20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21" creationId="{33CAB2E6-2A0F-47BE-8531-FEE6EE0319E8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22" creationId="{A80D2E74-C486-43D8-84F0-5952B48EB0F7}"/>
          </ac:spMkLst>
        </pc:spChg>
        <pc:spChg chg="add del mod">
          <ac:chgData name="Jon Rosdahl" userId="2820f357-2dd4-4127-8713-e0bfde0fd756" providerId="ADAL" clId="{E51227F9-2E80-4E8F-A122-62EFC4FADED0}" dt="2019-11-11T14:17:56.038" v="143"/>
          <ac:spMkLst>
            <pc:docMk/>
            <pc:sldMk cId="1197996505" sldId="483"/>
            <ac:spMk id="23" creationId="{6EDA558C-9833-4CDF-81E3-F8566C11359A}"/>
          </ac:spMkLst>
        </pc:spChg>
      </pc:sldChg>
      <pc:sldChg chg="addSp delSp modSp del">
        <pc:chgData name="Jon Rosdahl" userId="2820f357-2dd4-4127-8713-e0bfde0fd756" providerId="ADAL" clId="{E51227F9-2E80-4E8F-A122-62EFC4FADED0}" dt="2019-11-11T13:58:35.005" v="46" actId="2696"/>
        <pc:sldMkLst>
          <pc:docMk/>
          <pc:sldMk cId="3101734152" sldId="488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101734152" sldId="488"/>
            <ac:spMk id="7" creationId="{0DC192B6-CBBA-40B3-B4B6-4AC2861D50D7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101734152" sldId="488"/>
            <ac:spMk id="8" creationId="{27A0CA88-28C4-4580-ACD0-B2CFBAB5F039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101734152" sldId="488"/>
            <ac:spMk id="9" creationId="{94343EB3-761D-40F4-932A-AC04B808923D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101734152" sldId="488"/>
            <ac:spMk id="10" creationId="{73A15502-AC3F-4415-B93E-F944A298DDA8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101734152" sldId="488"/>
            <ac:spMk id="11" creationId="{F855E61F-4D06-40A3-9E89-035E97B6632F}"/>
          </ac:spMkLst>
        </pc:spChg>
      </pc:sldChg>
      <pc:sldChg chg="addSp delSp modSp del">
        <pc:chgData name="Jon Rosdahl" userId="2820f357-2dd4-4127-8713-e0bfde0fd756" providerId="ADAL" clId="{E51227F9-2E80-4E8F-A122-62EFC4FADED0}" dt="2019-11-11T13:58:36.084" v="47" actId="2696"/>
        <pc:sldMkLst>
          <pc:docMk/>
          <pc:sldMk cId="3903587978" sldId="489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903587978" sldId="489"/>
            <ac:spMk id="7" creationId="{A073B557-C720-441E-B97A-698226384CC8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903587978" sldId="489"/>
            <ac:spMk id="8" creationId="{A78148BB-692D-42E8-9009-EC223FCF39A0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903587978" sldId="489"/>
            <ac:spMk id="9" creationId="{853CA5B4-970A-4622-B5E4-0E78FE025C58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903587978" sldId="489"/>
            <ac:spMk id="10" creationId="{6B8F36DA-824A-4CB1-B4F9-6878F29E39AC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3903587978" sldId="489"/>
            <ac:spMk id="11" creationId="{44D0C218-8AFE-4E50-BB29-634F6297E6F5}"/>
          </ac:spMkLst>
        </pc:spChg>
      </pc:sldChg>
      <pc:sldChg chg="addSp delSp modSp del">
        <pc:chgData name="Jon Rosdahl" userId="2820f357-2dd4-4127-8713-e0bfde0fd756" providerId="ADAL" clId="{E51227F9-2E80-4E8F-A122-62EFC4FADED0}" dt="2019-11-11T14:00:49.676" v="49" actId="2696"/>
        <pc:sldMkLst>
          <pc:docMk/>
          <pc:sldMk cId="4224161078" sldId="490"/>
        </pc:sldMkLst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24161078" sldId="490"/>
            <ac:spMk id="3" creationId="{4CDA9611-9769-49A9-9F41-BDE476189594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24161078" sldId="490"/>
            <ac:spMk id="4" creationId="{5E73D69A-4A34-4A55-A53D-4A34992EF6DA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24161078" sldId="490"/>
            <ac:spMk id="7" creationId="{7618E800-62A0-4599-9315-5286A4A4862C}"/>
          </ac:spMkLst>
        </pc:spChg>
        <pc:spChg chg="add del mod">
          <ac:chgData name="Jon Rosdahl" userId="2820f357-2dd4-4127-8713-e0bfde0fd756" providerId="ADAL" clId="{E51227F9-2E80-4E8F-A122-62EFC4FADED0}" dt="2019-11-11T13:56:56.499" v="20"/>
          <ac:spMkLst>
            <pc:docMk/>
            <pc:sldMk cId="4224161078" sldId="490"/>
            <ac:spMk id="8" creationId="{3AE7DAAE-C428-4B4F-A1F2-232E71A3974D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2:38.460" v="110" actId="20577"/>
        <pc:sldMkLst>
          <pc:docMk/>
          <pc:sldMk cId="2112281857" sldId="498"/>
        </pc:sldMkLst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112281857" sldId="498"/>
            <ac:spMk id="2" creationId="{47457E83-BF25-4170-BEAF-3E49E66AAE9A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112281857" sldId="498"/>
            <ac:spMk id="3" creationId="{CFFEC0E0-4EF5-4CE7-B867-28B449852A0A}"/>
          </ac:spMkLst>
        </pc:spChg>
        <pc:spChg chg="mod">
          <ac:chgData name="Jon Rosdahl" userId="2820f357-2dd4-4127-8713-e0bfde0fd756" providerId="ADAL" clId="{E51227F9-2E80-4E8F-A122-62EFC4FADED0}" dt="2019-11-11T14:12:38.460" v="110" actId="20577"/>
          <ac:spMkLst>
            <pc:docMk/>
            <pc:sldMk cId="2112281857" sldId="498"/>
            <ac:spMk id="6" creationId="{CD618415-B2DA-4F0A-9C9E-F457C66906CC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6:40.650" v="135" actId="113"/>
        <pc:sldMkLst>
          <pc:docMk/>
          <pc:sldMk cId="3931113863" sldId="506"/>
        </pc:sldMkLst>
        <pc:spChg chg="mod">
          <ac:chgData name="Jon Rosdahl" userId="2820f357-2dd4-4127-8713-e0bfde0fd756" providerId="ADAL" clId="{E51227F9-2E80-4E8F-A122-62EFC4FADED0}" dt="2019-11-11T14:16:08.096" v="130" actId="1076"/>
          <ac:spMkLst>
            <pc:docMk/>
            <pc:sldMk cId="3931113863" sldId="506"/>
            <ac:spMk id="2" creationId="{4B6FDDFD-8FBD-460B-9001-8273FC332BE0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931113863" sldId="506"/>
            <ac:spMk id="3" creationId="{21FCBB8A-7F59-46CC-BC4C-A5AA69C31A0C}"/>
          </ac:spMkLst>
        </pc:spChg>
        <pc:spChg chg="mod">
          <ac:chgData name="Jon Rosdahl" userId="2820f357-2dd4-4127-8713-e0bfde0fd756" providerId="ADAL" clId="{E51227F9-2E80-4E8F-A122-62EFC4FADED0}" dt="2019-11-11T14:16:40.650" v="135" actId="113"/>
          <ac:spMkLst>
            <pc:docMk/>
            <pc:sldMk cId="3931113863" sldId="506"/>
            <ac:spMk id="4" creationId="{AD7AC867-84A8-4382-83A6-68F0834BEA68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3931113863" sldId="506"/>
            <ac:spMk id="5" creationId="{341A08B8-4AD9-4AE9-802B-1C58118DACE1}"/>
          </ac:spMkLst>
        </pc:spChg>
      </pc:sldChg>
      <pc:sldChg chg="addSp delSp modSp add">
        <pc:chgData name="Jon Rosdahl" userId="2820f357-2dd4-4127-8713-e0bfde0fd756" providerId="ADAL" clId="{E51227F9-2E80-4E8F-A122-62EFC4FADED0}" dt="2019-11-11T14:17:08.990" v="138" actId="14100"/>
        <pc:sldMkLst>
          <pc:docMk/>
          <pc:sldMk cId="2671316647" sldId="507"/>
        </pc:sldMkLst>
        <pc:spChg chg="mod">
          <ac:chgData name="Jon Rosdahl" userId="2820f357-2dd4-4127-8713-e0bfde0fd756" providerId="ADAL" clId="{E51227F9-2E80-4E8F-A122-62EFC4FADED0}" dt="2019-11-11T14:17:01.092" v="136" actId="14100"/>
          <ac:spMkLst>
            <pc:docMk/>
            <pc:sldMk cId="2671316647" sldId="507"/>
            <ac:spMk id="2" creationId="{A5FB93D5-D66C-4B12-929C-10478F095DC9}"/>
          </ac:spMkLst>
        </pc:spChg>
        <pc:spChg chg="mod">
          <ac:chgData name="Jon Rosdahl" userId="2820f357-2dd4-4127-8713-e0bfde0fd756" providerId="ADAL" clId="{E51227F9-2E80-4E8F-A122-62EFC4FADED0}" dt="2019-11-11T14:17:08.990" v="138" actId="14100"/>
          <ac:spMkLst>
            <pc:docMk/>
            <pc:sldMk cId="2671316647" sldId="507"/>
            <ac:spMk id="3" creationId="{850430D7-8EFF-4DD7-86AB-E26A21AF817C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671316647" sldId="507"/>
            <ac:spMk id="4" creationId="{521B67EB-B750-4203-BABC-F0AFD2482304}"/>
          </ac:spMkLst>
        </pc:spChg>
        <pc:spChg chg="add del mod">
          <ac:chgData name="Jon Rosdahl" userId="2820f357-2dd4-4127-8713-e0bfde0fd756" providerId="ADAL" clId="{E51227F9-2E80-4E8F-A122-62EFC4FADED0}" dt="2019-11-11T14:04:51.486" v="66"/>
          <ac:spMkLst>
            <pc:docMk/>
            <pc:sldMk cId="2671316647" sldId="507"/>
            <ac:spMk id="5" creationId="{A7857D2B-4F07-42AC-90F5-F45DB5095F3F}"/>
          </ac:spMkLst>
        </pc:spChg>
      </pc:sldChg>
      <pc:sldMasterChg chg="modSp modSldLayout">
        <pc:chgData name="Jon Rosdahl" userId="2820f357-2dd4-4127-8713-e0bfde0fd756" providerId="ADAL" clId="{E51227F9-2E80-4E8F-A122-62EFC4FADED0}" dt="2019-11-11T13:58:19.557" v="45" actId="20577"/>
        <pc:sldMasterMkLst>
          <pc:docMk/>
          <pc:sldMasterMk cId="2114929073" sldId="2147483837"/>
        </pc:sldMasterMkLst>
        <pc:spChg chg="mod">
          <ac:chgData name="Jon Rosdahl" userId="2820f357-2dd4-4127-8713-e0bfde0fd756" providerId="ADAL" clId="{E51227F9-2E80-4E8F-A122-62EFC4FADED0}" dt="2019-11-11T13:55:44.246" v="9" actId="6549"/>
          <ac:spMkLst>
            <pc:docMk/>
            <pc:sldMasterMk cId="2114929073" sldId="2147483837"/>
            <ac:spMk id="11" creationId="{00000000-0000-0000-0000-000000000000}"/>
          </ac:spMkLst>
        </pc:spChg>
        <pc:sldLayoutChg chg="modSp">
          <pc:chgData name="Jon Rosdahl" userId="2820f357-2dd4-4127-8713-e0bfde0fd756" providerId="ADAL" clId="{E51227F9-2E80-4E8F-A122-62EFC4FADED0}" dt="2019-11-11T13:58:19.557" v="45" actId="20577"/>
          <pc:sldLayoutMkLst>
            <pc:docMk/>
            <pc:sldMasterMk cId="2114929073" sldId="2147483837"/>
            <pc:sldLayoutMk cId="4049900481" sldId="2147483838"/>
          </pc:sldLayoutMkLst>
          <pc:spChg chg="mod">
            <ac:chgData name="Jon Rosdahl" userId="2820f357-2dd4-4127-8713-e0bfde0fd756" providerId="ADAL" clId="{E51227F9-2E80-4E8F-A122-62EFC4FADED0}" dt="2019-11-11T13:58:19.557" v="45" actId="20577"/>
            <ac:spMkLst>
              <pc:docMk/>
              <pc:sldMasterMk cId="2114929073" sldId="2147483837"/>
              <pc:sldLayoutMk cId="4049900481" sldId="2147483838"/>
              <ac:spMk id="7" creationId="{FE0A8D26-6E5A-43A1-9799-CE17DCF5A0FE}"/>
            </ac:spMkLst>
          </pc:spChg>
        </pc:sldLayoutChg>
        <pc:sldLayoutChg chg="modSp">
          <pc:chgData name="Jon Rosdahl" userId="2820f357-2dd4-4127-8713-e0bfde0fd756" providerId="ADAL" clId="{E51227F9-2E80-4E8F-A122-62EFC4FADED0}" dt="2019-11-11T13:58:11.599" v="37" actId="20577"/>
          <pc:sldLayoutMkLst>
            <pc:docMk/>
            <pc:sldMasterMk cId="2114929073" sldId="2147483837"/>
            <pc:sldLayoutMk cId="2414437436" sldId="2147483840"/>
          </pc:sldLayoutMkLst>
          <pc:spChg chg="mod">
            <ac:chgData name="Jon Rosdahl" userId="2820f357-2dd4-4127-8713-e0bfde0fd756" providerId="ADAL" clId="{E51227F9-2E80-4E8F-A122-62EFC4FADED0}" dt="2019-11-11T13:58:11.599" v="37" actId="20577"/>
            <ac:spMkLst>
              <pc:docMk/>
              <pc:sldMasterMk cId="2114929073" sldId="2147483837"/>
              <pc:sldLayoutMk cId="2414437436" sldId="2147483840"/>
              <ac:spMk id="7" creationId="{5EC147B2-2E5F-42C4-BC4F-A9500411201C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802-11-19/1750r0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802-11-19/1750r0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802-11-19/1750r0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en-US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802-11-19/1750r0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802-11-19/1750r0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many will be at lunch Friday – 802.11 and 802.1 would you please ask?</a:t>
            </a:r>
          </a:p>
          <a:p>
            <a:r>
              <a:rPr lang="en-US" dirty="0"/>
              <a:t>Of Those in the audience that will not be reporting your presence in 802.11 or 802.1, how many will be for lunch on Friday?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EC-19/0193r0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2019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3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Pickup Wrist Band starting after Lunch on Tuesday. – Must have wrist band to enter.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EC-19/0193r0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2019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69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802-11-19/1750r0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802-11-19/1750r0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E0A8D26-6E5A-43A1-9799-CE17DCF5A0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4400" y="3326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C147B2-2E5F-42C4-BC4F-A950041120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3302" y="3326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9DD2DF1-780F-43D5-9BBB-9F7D9FC2B7C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D1B317F-3CBA-4E2C-ACFD-50137A64F47D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10689" y="3556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4CAEF0B-8934-4035-819A-F4361C3AFDF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E7E60A-BC9C-4953-9A63-9C33FEF399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911424" y="260648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23B9D47-C1F7-49FC-BDAC-809BE41C13F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18684" y="297658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C58D1B-6468-43C2-8619-B20A4034960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11-19/1758r0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@linespeed.io?subject=Projector%20Assistance%20Request" TargetMode="External"/><Relationship Id="rId2" Type="http://schemas.openxmlformats.org/officeDocument/2006/relationships/hyperlink" Target="mailto:802info@facetoface-events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hawaii.com/islands/hawaii-big-island" TargetMode="External"/><Relationship Id="rId2" Type="http://schemas.openxmlformats.org/officeDocument/2006/relationships/hyperlink" Target="https://www.speedishuttle.com/a/multiaff/sp1/res/one_way?reservation_params=1&amp;trip%5b0%5d%5bservice_area%5d=4&amp;code=F2F88721&amp;trip%5btrip_type%5d=roundtrip&amp;host=https://www.speedishutt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iltonwaikoloavillage.com/dining" TargetMode="External"/><Relationship Id="rId5" Type="http://schemas.openxmlformats.org/officeDocument/2006/relationships/hyperlink" Target="https://www.queensmarketplace.net/dining/" TargetMode="External"/><Relationship Id="rId4" Type="http://schemas.openxmlformats.org/officeDocument/2006/relationships/hyperlink" Target="https://www.gohawaii.com/islands/hawaii-big-island/restaurant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registration/Checkin.aspx?EventId=256918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isa@facetoface-events.com" TargetMode="External"/><Relationship Id="rId2" Type="http://schemas.openxmlformats.org/officeDocument/2006/relationships/hyperlink" Target="mailto:dawns@facetoface-events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802info@facetoface-events.co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8f6828b3ca9f4b8cbc261a485f919fb2&amp;eventID=2569183#test" TargetMode="External"/><Relationship Id="rId2" Type="http://schemas.openxmlformats.org/officeDocument/2006/relationships/hyperlink" Target="https://www.regonline.com/ActiveReports/ReportServer/EventSnapshot.aspx?EventSessionId=8f6828b3ca9f4b8cbc261a485f919fb2&amp;eventID=2569183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.com/maps?client=gme-lanyon&amp;channel=ROL&amp;q=17900+Jamboree+Road,Irvine%2c+California%2c+92614%2c+United+States+(Hotel+Irvine)&amp;hl=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09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develop/policies/antitrust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standards.ieee.org/about/sasb/patcom/material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standards.ieee.org/about/policies/bylaws/sect6-7.html" TargetMode="External"/><Relationship Id="rId5" Type="http://schemas.openxmlformats.org/officeDocument/2006/relationships/hyperlink" Target="https://mentor.ieee.org/802.11/documents?is_dcn=agenda&amp;is_group=0000" TargetMode="External"/><Relationship Id="rId10" Type="http://schemas.openxmlformats.org/officeDocument/2006/relationships/hyperlink" Target="https://mentor.ieee.org/802-ec/dcn/19/ec-19-0151-001-WCSG-Wireless%20Treasurer%20Report%20Nov%202019%20Waikoloa.pptx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schedule/schedule/sh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my-site/home" TargetMode="External"/><Relationship Id="rId2" Type="http://schemas.openxmlformats.org/officeDocument/2006/relationships/hyperlink" Target="https://www.regonline.com/builder/site/Default.aspx?EventID=256918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01226" y="772527"/>
            <a:ext cx="9289032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 	1st Vice Chair Report - Nov 2019 -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18375" y="337552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313742" y="653253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C6171-599C-4786-8796-0390F633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information from 802 Plenary WG Attendees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18415-B2DA-4F0A-9C9E-F457C669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785" y="1556792"/>
            <a:ext cx="10361084" cy="4944042"/>
          </a:xfrm>
        </p:spPr>
        <p:txBody>
          <a:bodyPr/>
          <a:lstStyle/>
          <a:p>
            <a:r>
              <a:rPr lang="en-US" dirty="0"/>
              <a:t>We need to try to get an accurate count to prepare for the Breaks and Lunch on Friday.</a:t>
            </a:r>
          </a:p>
          <a:p>
            <a:r>
              <a:rPr lang="en-US" dirty="0"/>
              <a:t>We need to determine how many will be staying to attend the 802 EC Closing Plenary, the 802.11 Closing Plenary and/or the 802.1 " IEC/IEEE 60802" meetings on Friday Nov 15.</a:t>
            </a:r>
          </a:p>
          <a:p>
            <a:r>
              <a:rPr lang="en-US" dirty="0"/>
              <a:t>Questions to Ask:</a:t>
            </a:r>
          </a:p>
          <a:p>
            <a:pPr lvl="1"/>
            <a:r>
              <a:rPr lang="en-US" dirty="0"/>
              <a:t>If you be at one of the three meetings on Friday ( 802 EC Closing Plenary, the 802.11 Closing Plenary or the 802.1 " IEC/IEEE 60802" meeting ) will you participate (eat/drink) : </a:t>
            </a:r>
          </a:p>
          <a:p>
            <a:pPr lvl="1"/>
            <a:r>
              <a:rPr lang="en-US" dirty="0"/>
              <a:t>with the AM Break?</a:t>
            </a:r>
          </a:p>
          <a:p>
            <a:pPr lvl="1"/>
            <a:r>
              <a:rPr lang="en-US" dirty="0"/>
              <a:t> with Lunch?</a:t>
            </a:r>
          </a:p>
          <a:p>
            <a:pPr lvl="1"/>
            <a:r>
              <a:rPr lang="en-US" dirty="0"/>
              <a:t>with the PM Break?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1466E-36B4-41F3-9B99-3D0B025ACB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C84E3D-1BA8-4F09-977B-E5D4C8B4FE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281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2194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1C6F41-ADB7-48C1-B46E-4500A7A22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309162"/>
            <a:ext cx="10361084" cy="4113213"/>
          </a:xfrm>
        </p:spPr>
        <p:txBody>
          <a:bodyPr/>
          <a:lstStyle/>
          <a:p>
            <a:r>
              <a:rPr lang="en-US" dirty="0"/>
              <a:t>SCREENS, MICROPHONES ETC</a:t>
            </a:r>
          </a:p>
          <a:p>
            <a:r>
              <a:rPr lang="en-US" dirty="0"/>
              <a:t>If you have any difficulty with the screens, microphones or other sound equipment in your meeting room kindly contact:</a:t>
            </a:r>
          </a:p>
          <a:p>
            <a:r>
              <a:rPr lang="en-US" dirty="0"/>
              <a:t>Face to Face Events staff at the Registration and Information Desk</a:t>
            </a:r>
          </a:p>
          <a:p>
            <a:r>
              <a:rPr lang="en-US" dirty="0"/>
              <a:t>OR Email: </a:t>
            </a:r>
            <a:r>
              <a:rPr lang="en-US" dirty="0">
                <a:hlinkClick r:id="rId2"/>
              </a:rPr>
              <a:t>802info@facetoface-events.com</a:t>
            </a:r>
            <a:r>
              <a:rPr lang="en-US" dirty="0"/>
              <a:t> </a:t>
            </a:r>
          </a:p>
          <a:p>
            <a:r>
              <a:rPr lang="en-US" dirty="0"/>
              <a:t>PROJECTORS</a:t>
            </a:r>
          </a:p>
          <a:p>
            <a:r>
              <a:rPr lang="en-US" dirty="0"/>
              <a:t>All projectors are equipped with HDMI connections. You are responsible for providing your own HDMI adapter. </a:t>
            </a:r>
          </a:p>
          <a:p>
            <a:r>
              <a:rPr lang="en-US" dirty="0"/>
              <a:t>Note: No VGA cables are provided.</a:t>
            </a:r>
          </a:p>
          <a:p>
            <a:r>
              <a:rPr lang="en-US" dirty="0"/>
              <a:t>Please turn off the projectors at the close of each meeting.</a:t>
            </a:r>
          </a:p>
          <a:p>
            <a:r>
              <a:rPr lang="en-US" dirty="0"/>
              <a:t>Please notify </a:t>
            </a:r>
            <a:r>
              <a:rPr lang="en-US" dirty="0" err="1"/>
              <a:t>Linespeed</a:t>
            </a:r>
            <a:r>
              <a:rPr lang="en-US" dirty="0"/>
              <a:t> in Waikoloa 1 or send an email to </a:t>
            </a:r>
            <a:r>
              <a:rPr lang="en-US" dirty="0">
                <a:hlinkClick r:id="rId3"/>
              </a:rPr>
              <a:t>ieee802@linespeed.io</a:t>
            </a:r>
            <a:r>
              <a:rPr lang="en-US" dirty="0"/>
              <a:t> if you need assistance with your projector.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5C382-42FF-46F5-80EF-3802FD4D7E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E938102-795C-42CC-B7D7-7DE05BD482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83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Tourism Information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8BF6FF-3D49-412D-B773-8D9283D59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268760"/>
            <a:ext cx="10361083" cy="5112568"/>
          </a:xfrm>
        </p:spPr>
        <p:txBody>
          <a:bodyPr/>
          <a:lstStyle/>
          <a:p>
            <a:r>
              <a:rPr lang="en-US" dirty="0" err="1"/>
              <a:t>SpeediShuttle</a:t>
            </a:r>
            <a:r>
              <a:rPr lang="en-US" dirty="0"/>
              <a:t> IEEE 802 Booking Website (See coupon on Badge) </a:t>
            </a:r>
            <a:r>
              <a:rPr lang="en-US" sz="1800" dirty="0">
                <a:hlinkClick r:id="rId2" invalidUrl="https://www.speedishuttle.com/a/multiaff/sp1/res/one_way?reservation_params=1&amp;trip[0][service_area]=4&amp;code=F2F88721&amp;trip[trip_type]=roundtrip&amp;host=https://www.speedishuttle.com/"/>
              </a:rPr>
              <a:t>https://www.speedishuttle.com/a/multiaff/sp1/res/one_way?reservation_params=1&amp;trip[0][service_area]=4&amp;code=F2F88721&amp;trip[trip_type]=roundtrip&amp;host=https://www.speedishuttle.com/ </a:t>
            </a:r>
            <a:endParaRPr lang="en-US" sz="1800" dirty="0"/>
          </a:p>
          <a:p>
            <a:r>
              <a:rPr lang="en-US" dirty="0"/>
              <a:t>Tourism Hawaii, Big Island Website:</a:t>
            </a:r>
          </a:p>
          <a:p>
            <a:r>
              <a:rPr lang="en-US" dirty="0"/>
              <a:t>	 </a:t>
            </a:r>
            <a:r>
              <a:rPr lang="en-US" sz="2000" dirty="0">
                <a:hlinkClick r:id="rId3"/>
              </a:rPr>
              <a:t>https://www.gohawaii.com/islands/hawaii-big-island</a:t>
            </a:r>
            <a:r>
              <a:rPr lang="en-US" sz="2000" dirty="0"/>
              <a:t> </a:t>
            </a:r>
          </a:p>
          <a:p>
            <a:r>
              <a:rPr lang="en-US" dirty="0"/>
              <a:t>Hilton Waikoloa Specials for Attendees and their guests.</a:t>
            </a:r>
          </a:p>
          <a:p>
            <a:pPr lvl="1"/>
            <a:r>
              <a:rPr lang="en-US" dirty="0"/>
              <a:t>Big Island Breakfast $US35.00 inclusive (gratuity additional)</a:t>
            </a:r>
          </a:p>
          <a:p>
            <a:pPr lvl="1"/>
            <a:r>
              <a:rPr lang="en-US" dirty="0"/>
              <a:t>3 Course Prix Fix Menu at KPC, $US72.00</a:t>
            </a:r>
          </a:p>
          <a:p>
            <a:pPr lvl="1"/>
            <a:r>
              <a:rPr lang="en-US" dirty="0"/>
              <a:t>Vista Hour (Happy Hour) at Nui Italian 5:00 pm to 6:00 pm and 9:00 pm to 10:00 pm </a:t>
            </a:r>
          </a:p>
          <a:p>
            <a:r>
              <a:rPr lang="en-US" dirty="0"/>
              <a:t>Restaurants </a:t>
            </a:r>
          </a:p>
          <a:p>
            <a:pPr lvl="1"/>
            <a:r>
              <a:rPr lang="en-US" sz="1800" dirty="0">
                <a:hlinkClick r:id="rId4"/>
              </a:rPr>
              <a:t>https://www.gohawaii.com/islands/hawaii-big-island/restaurants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5"/>
              </a:rPr>
              <a:t>https://www.queensmarketplace.net/dining/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6"/>
              </a:rPr>
              <a:t>https://www.hiltonwaikoloavillage.com/dining</a:t>
            </a:r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072FE-EFBB-4C8C-AC52-928016FDB6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D191622-12AD-44EE-9E11-3620B2E42D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610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FDDFD-8FBD-460B-9001-8273FC33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48746"/>
            <a:ext cx="10361084" cy="654968"/>
          </a:xfrm>
        </p:spPr>
        <p:txBody>
          <a:bodyPr/>
          <a:lstStyle/>
          <a:p>
            <a:r>
              <a:rPr lang="en-US" dirty="0"/>
              <a:t>Social Event	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7AC867-84A8-4382-83A6-68F0834BE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0768"/>
            <a:ext cx="10361084" cy="5160065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purchase tickets to attend.</a:t>
            </a:r>
          </a:p>
          <a:p>
            <a:pPr lvl="1"/>
            <a:r>
              <a:rPr lang="en-US" sz="1800" dirty="0"/>
              <a:t>Tickets are $US24.99 per person, a maximum of 600 tickets sold</a:t>
            </a:r>
          </a:p>
          <a:p>
            <a:pPr lvl="1"/>
            <a:r>
              <a:rPr lang="en-US" sz="1800" dirty="0"/>
              <a:t>Purchase tickets online by logging into registration:: </a:t>
            </a:r>
            <a:r>
              <a:rPr lang="en-US" sz="1800" dirty="0">
                <a:hlinkClick r:id="rId3"/>
              </a:rPr>
              <a:t>https://www.regonline.com/registration/Checkin.aspx?EventId=2569183</a:t>
            </a:r>
            <a:r>
              <a:rPr lang="en-US" sz="1800" dirty="0"/>
              <a:t> 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Live Music – Hear the live energetic drum beats and Polynesian folk music</a:t>
            </a:r>
          </a:p>
          <a:p>
            <a:pPr lvl="1"/>
            <a:r>
              <a:rPr lang="en-US" sz="1800" dirty="0"/>
              <a:t>Breathtaking Dance – Watch the stage come alive with hula dancing and fire performers</a:t>
            </a:r>
          </a:p>
          <a:p>
            <a:pPr lvl="1"/>
            <a:r>
              <a:rPr lang="en-US" sz="1800" dirty="0"/>
              <a:t>Delicious Cuisine– Taste exotic flavors and locally sourced island ingredients, buffet style.</a:t>
            </a:r>
          </a:p>
          <a:p>
            <a:pPr lvl="1"/>
            <a:r>
              <a:rPr lang="en-US" sz="1800" dirty="0"/>
              <a:t>Bar Service shall be available, the purchase of ticket includes a drink coupon.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King Kamehameha Court       --- </a:t>
            </a:r>
            <a:r>
              <a:rPr lang="en-US" sz="1800" b="1" dirty="0">
                <a:solidFill>
                  <a:srgbClr val="C00000"/>
                </a:solidFill>
              </a:rPr>
              <a:t>WRIST BAND REQUIRED – Pickup starting Tuesday 1pm</a:t>
            </a:r>
          </a:p>
          <a:p>
            <a:r>
              <a:rPr lang="en-US" sz="1800" dirty="0"/>
              <a:t>When</a:t>
            </a:r>
          </a:p>
          <a:p>
            <a:pPr lvl="1"/>
            <a:r>
              <a:rPr lang="en-US" sz="1800" dirty="0"/>
              <a:t>Wednesday November 13th, 2019 </a:t>
            </a:r>
          </a:p>
          <a:p>
            <a:pPr lvl="1"/>
            <a:r>
              <a:rPr lang="en-US" sz="1800" dirty="0"/>
              <a:t>6:30 PM – 8:30 PM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99B226-6D71-4E95-B6A1-525C3F888A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57E325-CF9E-43E5-B8F6-D536A66074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113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B93D5-D66C-4B12-929C-10478F09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Special Event	 - Dolphin Quest in Lagoon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430D7-8EFF-4DD7-86AB-E26A21AF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33" y="1372393"/>
            <a:ext cx="10361084" cy="5008935"/>
          </a:xfrm>
        </p:spPr>
        <p:txBody>
          <a:bodyPr/>
          <a:lstStyle/>
          <a:p>
            <a:r>
              <a:rPr lang="en-US" dirty="0"/>
              <a:t>Who</a:t>
            </a:r>
          </a:p>
          <a:p>
            <a:pPr lvl="1"/>
            <a:r>
              <a:rPr lang="en-US" dirty="0"/>
              <a:t>All registered attendees and their guests are welcome to enjoy the show.</a:t>
            </a:r>
          </a:p>
          <a:p>
            <a:r>
              <a:rPr lang="en-US" dirty="0"/>
              <a:t>What</a:t>
            </a:r>
          </a:p>
          <a:p>
            <a:pPr lvl="1"/>
            <a:r>
              <a:rPr lang="en-US" dirty="0"/>
              <a:t>Start your morning with a blend of adventure and tranquility.  You’ll enjoy starting your day alongside the dolphins in the spacious Hilton Waikoloa Village Main Lagoon filled with marine life and a cascading waterfall.</a:t>
            </a:r>
          </a:p>
          <a:p>
            <a:pPr lvl="1"/>
            <a:endParaRPr lang="en-US" dirty="0"/>
          </a:p>
          <a:p>
            <a:r>
              <a:rPr lang="en-US" dirty="0"/>
              <a:t>Where</a:t>
            </a:r>
          </a:p>
          <a:p>
            <a:pPr lvl="1"/>
            <a:r>
              <a:rPr lang="en-US" dirty="0"/>
              <a:t>Lagoon, seating in Lagoon Lanai or in areas surrounding the Lagoon.</a:t>
            </a:r>
          </a:p>
          <a:p>
            <a:pPr lvl="1"/>
            <a:endParaRPr lang="en-US" dirty="0"/>
          </a:p>
          <a:p>
            <a:r>
              <a:rPr lang="en-US" dirty="0"/>
              <a:t>When</a:t>
            </a:r>
          </a:p>
          <a:p>
            <a:pPr lvl="1"/>
            <a:r>
              <a:rPr lang="en-US" dirty="0"/>
              <a:t>Tuesday November 12th, 2019 </a:t>
            </a:r>
          </a:p>
          <a:p>
            <a:pPr lvl="1"/>
            <a:r>
              <a:rPr lang="en-US" dirty="0"/>
              <a:t>7:35 AM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22367E-FC3C-4E85-9A9C-434AF1DE22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2753C80-2142-460A-8E69-256E9543C83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316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Planner Contact Information</a:t>
            </a:r>
            <a:br>
              <a:rPr lang="en-US" dirty="0"/>
            </a:br>
            <a:r>
              <a:rPr lang="en-US" dirty="0"/>
              <a:t>Face to Face Events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Event Office(s)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3470176" cy="3951288"/>
          </a:xfrm>
        </p:spPr>
        <p:txBody>
          <a:bodyPr/>
          <a:lstStyle/>
          <a:p>
            <a:r>
              <a:rPr lang="en-US" dirty="0"/>
              <a:t>Meeting Planner Office</a:t>
            </a:r>
          </a:p>
          <a:p>
            <a:pPr lvl="1"/>
            <a:r>
              <a:rPr lang="en-US" dirty="0"/>
              <a:t>Waikoloa 1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Meeting Planner Direct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880" y="2174874"/>
            <a:ext cx="6566521" cy="4300539"/>
          </a:xfrm>
        </p:spPr>
        <p:txBody>
          <a:bodyPr/>
          <a:lstStyle/>
          <a:p>
            <a:r>
              <a:rPr lang="en-US" sz="2000" dirty="0"/>
              <a:t>Dawn </a:t>
            </a:r>
            <a:r>
              <a:rPr lang="en-US" sz="2000" dirty="0" err="1"/>
              <a:t>Slykhouse</a:t>
            </a:r>
            <a:endParaRPr lang="en-US" sz="2000" dirty="0"/>
          </a:p>
          <a:p>
            <a:r>
              <a:rPr lang="en-US" sz="2000" dirty="0"/>
              <a:t>Mobile # 1 (408) 594-1342</a:t>
            </a:r>
          </a:p>
          <a:p>
            <a:r>
              <a:rPr lang="en-US" sz="2000" dirty="0"/>
              <a:t>Email: </a:t>
            </a:r>
            <a:r>
              <a:rPr lang="en-US" sz="2000" dirty="0">
                <a:hlinkClick r:id="rId2"/>
              </a:rPr>
              <a:t>dawns@facetoface-events.com</a:t>
            </a:r>
            <a:r>
              <a:rPr lang="en-US" sz="2000" dirty="0"/>
              <a:t> </a:t>
            </a:r>
          </a:p>
          <a:p>
            <a:r>
              <a:rPr lang="en-US" sz="2000" dirty="0"/>
              <a:t>Skype: </a:t>
            </a:r>
            <a:r>
              <a:rPr lang="en-US" sz="2000" dirty="0" err="1"/>
              <a:t>dslykhouse</a:t>
            </a:r>
            <a:endParaRPr lang="en-US" sz="2000" dirty="0"/>
          </a:p>
          <a:p>
            <a:r>
              <a:rPr lang="en-US" sz="2000" dirty="0"/>
              <a:t>Lisa Ronmark</a:t>
            </a:r>
          </a:p>
          <a:p>
            <a:r>
              <a:rPr lang="en-US" sz="2000" dirty="0"/>
              <a:t>Mobile # 1 (604) 316-4947</a:t>
            </a:r>
          </a:p>
          <a:p>
            <a:r>
              <a:rPr lang="en-US" sz="2000" dirty="0"/>
              <a:t>Email: </a:t>
            </a:r>
            <a:r>
              <a:rPr lang="en-US" sz="2000" dirty="0">
                <a:hlinkClick r:id="rId3"/>
              </a:rPr>
              <a:t>lisa@facetoface-events.com</a:t>
            </a:r>
            <a:r>
              <a:rPr lang="en-US" sz="2000" dirty="0"/>
              <a:t> </a:t>
            </a:r>
          </a:p>
          <a:p>
            <a:r>
              <a:rPr lang="en-US" sz="2000" dirty="0"/>
              <a:t>Skype: </a:t>
            </a:r>
            <a:r>
              <a:rPr lang="en-US" sz="2000" dirty="0" err="1"/>
              <a:t>lisa.ronmark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Requests/Inquiries/Schedule Updates</a:t>
            </a:r>
          </a:p>
          <a:p>
            <a:pPr lvl="1"/>
            <a:r>
              <a:rPr lang="en-US" sz="1800" dirty="0">
                <a:hlinkClick r:id="rId4"/>
              </a:rPr>
              <a:t>802info@facetoface-events.com</a:t>
            </a:r>
            <a:endParaRPr lang="en-US" sz="1800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E044ABF3-ED6E-40DE-B035-271013673E6C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7E0C82F-815C-4303-AED5-0818651C76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22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10094912" cy="1029792"/>
          </a:xfrm>
        </p:spPr>
        <p:txBody>
          <a:bodyPr/>
          <a:lstStyle/>
          <a:p>
            <a:r>
              <a:rPr lang="en-US" dirty="0"/>
              <a:t>15-20 March 2020 </a:t>
            </a:r>
            <a:r>
              <a:rPr lang="sv-SE" dirty="0"/>
              <a:t>Hilton Atlanta, Atlanta, GA, USA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9600" y="2379752"/>
            <a:ext cx="10963132" cy="1340345"/>
          </a:xfrm>
        </p:spPr>
        <p:txBody>
          <a:bodyPr/>
          <a:lstStyle/>
          <a:p>
            <a:r>
              <a:rPr lang="en-US" dirty="0"/>
              <a:t>12-17 July 2020 </a:t>
            </a:r>
            <a:r>
              <a:rPr lang="en-US" dirty="0">
                <a:solidFill>
                  <a:schemeClr val="tx1"/>
                </a:solidFill>
              </a:rPr>
              <a:t>Sheraton Centre Montreal, Montreal, Canada</a:t>
            </a:r>
          </a:p>
          <a:p>
            <a:r>
              <a:rPr lang="en-US" dirty="0">
                <a:solidFill>
                  <a:schemeClr val="tx1"/>
                </a:solidFill>
              </a:rPr>
              <a:t> 40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Anniversary Celebrations!!</a:t>
            </a:r>
          </a:p>
          <a:p>
            <a:endParaRPr lang="en-US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623392" y="3409126"/>
            <a:ext cx="10081120" cy="83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08-13 November 2020  Marriott Marquis Queen’s Park, Bangkok, Thailand</a:t>
            </a:r>
          </a:p>
          <a:p>
            <a:endParaRPr lang="en-US" sz="2000" kern="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</a:t>
            </a:r>
            <a:r>
              <a:rPr lang="en-GB"/>
              <a:t>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879C1305-E1AA-40DC-9690-EEDD8E5A1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726713"/>
              </p:ext>
            </p:extLst>
          </p:nvPr>
        </p:nvGraphicFramePr>
        <p:xfrm>
          <a:off x="2818579" y="1680722"/>
          <a:ext cx="6552727" cy="4297680"/>
        </p:xfrm>
        <a:graphic>
          <a:graphicData uri="http://schemas.openxmlformats.org/drawingml/2006/table">
            <a:tbl>
              <a:tblPr/>
              <a:tblGrid>
                <a:gridCol w="3477980">
                  <a:extLst>
                    <a:ext uri="{9D8B030D-6E8A-4147-A177-3AD203B41FA5}">
                      <a16:colId xmlns:a16="http://schemas.microsoft.com/office/drawing/2014/main" val="2589091154"/>
                    </a:ext>
                  </a:extLst>
                </a:gridCol>
                <a:gridCol w="890505">
                  <a:extLst>
                    <a:ext uri="{9D8B030D-6E8A-4147-A177-3AD203B41FA5}">
                      <a16:colId xmlns:a16="http://schemas.microsoft.com/office/drawing/2014/main" val="1826398970"/>
                    </a:ext>
                  </a:extLst>
                </a:gridCol>
                <a:gridCol w="2184242">
                  <a:extLst>
                    <a:ext uri="{9D8B030D-6E8A-4147-A177-3AD203B41FA5}">
                      <a16:colId xmlns:a16="http://schemas.microsoft.com/office/drawing/2014/main" val="692124259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Primary Working Group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>
                          <a:hlinkClick r:id="rId3"/>
                        </a:rPr>
                        <a:t>668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effectLst/>
                          <a:hlinkClick r:id="rId2"/>
                        </a:rPr>
                        <a:t>99%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97777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/>
                        <a:t>    </a:t>
                      </a:r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76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11%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28461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802.3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219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32%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80812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301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45%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8825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55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8798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6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73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5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10848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468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/>
                        <a:t>    </a:t>
                      </a:r>
                      <a:r>
                        <a:rPr lang="en-US" sz="24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Unknown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</a:t>
                      </a:r>
                      <a:endParaRPr lang="en-US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750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8" y="1260005"/>
            <a:ext cx="10346267" cy="5215410"/>
          </a:xfrm>
        </p:spPr>
        <p:txBody>
          <a:bodyPr/>
          <a:lstStyle/>
          <a:p>
            <a:r>
              <a:rPr lang="en-GB" dirty="0"/>
              <a:t>   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M3.4	II	Meeting room locations</a:t>
            </a:r>
          </a:p>
          <a:p>
            <a:r>
              <a:rPr lang="en-GB" dirty="0"/>
              <a:t>	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</a:t>
            </a:r>
            <a:r>
              <a:rPr lang="en-US"/>
              <a:t>	Future </a:t>
            </a:r>
            <a:r>
              <a:rPr lang="en-US" dirty="0"/>
              <a:t>venues status and discussion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4247116"/>
            <a:ext cx="4852278" cy="2191009"/>
          </a:xfrm>
        </p:spPr>
        <p:txBody>
          <a:bodyPr/>
          <a:lstStyle/>
          <a:p>
            <a:r>
              <a:rPr lang="en-GB" sz="2000" dirty="0"/>
              <a:t>Next IEEE 802 Plenary: </a:t>
            </a:r>
            <a:endParaRPr lang="en-US" sz="2000" dirty="0"/>
          </a:p>
          <a:p>
            <a:pPr marL="768359" indent="-457200">
              <a:buFont typeface="Wingdings" panose="05000000000000000000" pitchFamily="2" charset="2"/>
              <a:buChar char="§"/>
            </a:pPr>
            <a:r>
              <a:rPr lang="en-US" sz="2000" dirty="0"/>
              <a:t>Save the Date: 15-20 March 2020</a:t>
            </a:r>
          </a:p>
          <a:p>
            <a:pPr marL="1168409" lvl="1" indent="-457200">
              <a:buFont typeface="Wingdings" panose="05000000000000000000" pitchFamily="2" charset="2"/>
              <a:buChar char="§"/>
            </a:pPr>
            <a:r>
              <a:rPr lang="sv-SE" dirty="0"/>
              <a:t>Hilton Atlanta, Atlanta, GA, USA</a:t>
            </a:r>
          </a:p>
          <a:p>
            <a:pPr lvl="2"/>
            <a:r>
              <a:rPr lang="en-US" sz="2000" dirty="0"/>
              <a:t>Registration target to open: </a:t>
            </a:r>
          </a:p>
          <a:p>
            <a:pPr lvl="3"/>
            <a:r>
              <a:rPr lang="en-US" sz="2000" dirty="0"/>
              <a:t>First part of December 2019</a:t>
            </a:r>
          </a:p>
          <a:p>
            <a:pPr lvl="2"/>
            <a:r>
              <a:rPr lang="en-US" sz="2000" dirty="0"/>
              <a:t>IEEE 802 40</a:t>
            </a:r>
            <a:r>
              <a:rPr lang="en-US" sz="2000" baseline="30000" dirty="0"/>
              <a:t>th</a:t>
            </a:r>
            <a:r>
              <a:rPr lang="en-US" sz="2000" dirty="0"/>
              <a:t> Anniversary Session</a:t>
            </a:r>
            <a:endParaRPr lang="en-GB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2317886-B549-4895-B8D1-6530506D7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344110"/>
            <a:ext cx="665247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Next I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EEE 802 Wireless Interim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January 12-17, 2020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Hotel Irvine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17900 Jamboree Road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Irvine, California 92614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United States 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     Map and Directions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Registration open Wednesday November 13, 2019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endParaRPr lang="en-US" dirty="0"/>
          </a:p>
          <a:p>
            <a:r>
              <a:rPr lang="en-US" dirty="0"/>
              <a:t>Additions:    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88874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254051"/>
            <a:ext cx="10361084" cy="5246783"/>
          </a:xfrm>
        </p:spPr>
        <p:txBody>
          <a:bodyPr/>
          <a:lstStyle/>
          <a:p>
            <a:r>
              <a:rPr lang="en-US" sz="1800" dirty="0"/>
              <a:t>Straw Polls:  </a:t>
            </a:r>
          </a:p>
          <a:p>
            <a:r>
              <a:rPr lang="en-US" sz="1800" dirty="0"/>
              <a:t>How many people would like to come back to this venue? </a:t>
            </a:r>
          </a:p>
          <a:p>
            <a:pPr lvl="1"/>
            <a:r>
              <a:rPr lang="en-US" sz="1800" dirty="0"/>
              <a:t>Yes  -- No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15-20 March 2020		</a:t>
            </a:r>
            <a:r>
              <a:rPr lang="sv-SE" sz="2000" b="0" dirty="0">
                <a:latin typeface="Arial"/>
                <a:cs typeface="+mn-cs"/>
              </a:rPr>
              <a:t>Hilton Atlanta, Atlanta, GA, USA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12-17 July 2020		Sheraton Centre Montreal, Montreal, Canada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 8-13 November 2020	Marriott Marquis Queen’s Park, Bangkok, Thailand</a:t>
            </a: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EC-16/66r9: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Arial"/>
                <a:hlinkClick r:id="rId2"/>
              </a:rPr>
              <a:t>https://mentor.ieee.org/802-ec/dcn/16/ec-16-0066-09-00EC-802-plenary-future-venue-contract-status.xlsx</a:t>
            </a:r>
            <a:r>
              <a:rPr lang="en-US" sz="1600" dirty="0"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latin typeface="Arial"/>
                <a:hlinkClick r:id="rId3"/>
              </a:rPr>
              <a:t>https://mentor.ieee.org/802-ec/dcn/19/ec-19-0042-00-00EC-2020-sasb-calendar-with-802-meetings-added.doc</a:t>
            </a:r>
            <a:r>
              <a:rPr lang="en-US" sz="1600" dirty="0"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EC-16/66r10</a:t>
            </a:r>
          </a:p>
          <a:p>
            <a:r>
              <a:rPr lang="en-US" dirty="0">
                <a:hlinkClick r:id="rId3"/>
              </a:rPr>
              <a:t>https://mentor.ieee.org/802-ec/dcn/16/ec-16-0066-10-00EC-802-plenary-future-venue-contract-status.xlsx</a:t>
            </a:r>
            <a:endParaRPr lang="en-US" dirty="0"/>
          </a:p>
          <a:p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/>
              <a:t>Treasurer Report: </a:t>
            </a:r>
            <a:r>
              <a:rPr lang="en-US" dirty="0">
                <a:hlinkClick r:id="rId10"/>
              </a:rPr>
              <a:t>802 EC-19/0151r0</a:t>
            </a:r>
            <a:endParaRPr lang="en-US" dirty="0"/>
          </a:p>
          <a:p>
            <a:endParaRPr lang="en-US" dirty="0">
              <a:hlinkClick r:id="rId11"/>
            </a:endParaRPr>
          </a:p>
          <a:p>
            <a:r>
              <a:rPr lang="en-US" dirty="0">
                <a:hlinkClick r:id="rId11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2"/>
              </a:rPr>
              <a:t>patent policy materials</a:t>
            </a:r>
            <a:r>
              <a:rPr lang="en-US" dirty="0"/>
              <a:t> (slide set), and </a:t>
            </a:r>
            <a:r>
              <a:rPr lang="en-US" dirty="0">
                <a:hlinkClick r:id="rId13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Plenary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10-15, 2019</a:t>
            </a:r>
          </a:p>
          <a:p>
            <a:r>
              <a:rPr lang="en-US" dirty="0"/>
              <a:t>Waikoloa, Hawaii, USA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FB26BF-073A-473C-B5E3-2277DB4DFD4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8313742" y="653253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71819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A317ADF-5B8A-4B7C-9C55-E41E33090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Sessions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http://schedule.802world.com/schedule/schedule/show</a:t>
            </a:r>
            <a:endParaRPr lang="en-US" dirty="0"/>
          </a:p>
          <a:p>
            <a:r>
              <a:rPr lang="en-US" dirty="0"/>
              <a:t>Meeting Space Maps</a:t>
            </a:r>
          </a:p>
          <a:p>
            <a:pPr lvl="1"/>
            <a:r>
              <a:rPr lang="en-US" dirty="0"/>
              <a:t>Map Page: </a:t>
            </a:r>
            <a:r>
              <a:rPr lang="en-US" dirty="0">
                <a:hlinkClick r:id="rId3"/>
              </a:rPr>
              <a:t>http://802world.org/plenary/meeting-map/</a:t>
            </a:r>
            <a:endParaRPr lang="en-US" dirty="0"/>
          </a:p>
          <a:p>
            <a:r>
              <a:rPr lang="en-US" dirty="0"/>
              <a:t>How to read room numbers on schedule</a:t>
            </a:r>
          </a:p>
          <a:p>
            <a:pPr lvl="1"/>
            <a:r>
              <a:rPr lang="en-US" dirty="0"/>
              <a:t>IEEE 802 will be using </a:t>
            </a:r>
            <a:r>
              <a:rPr lang="en-US" dirty="0" err="1"/>
              <a:t>Covention</a:t>
            </a:r>
            <a:r>
              <a:rPr lang="en-US" dirty="0"/>
              <a:t> Center at the Hilton Waikoloa, </a:t>
            </a:r>
          </a:p>
          <a:p>
            <a:pPr lvl="2"/>
            <a:r>
              <a:rPr lang="en-US" dirty="0"/>
              <a:t>Ground Floor/Lagoon Level</a:t>
            </a:r>
          </a:p>
          <a:p>
            <a:r>
              <a:rPr lang="en-US" dirty="0"/>
              <a:t>Access to Meeting Space, at Hilton Waikoloa</a:t>
            </a:r>
          </a:p>
          <a:p>
            <a:pPr lvl="1"/>
            <a:r>
              <a:rPr lang="en-US" dirty="0"/>
              <a:t>Tram Stop, Conference Center (Elevator Access)</a:t>
            </a:r>
          </a:p>
          <a:p>
            <a:pPr lvl="1"/>
            <a:r>
              <a:rPr lang="en-US" dirty="0"/>
              <a:t>Property Walking Paths (Head towards the Grand Promenade) </a:t>
            </a:r>
          </a:p>
          <a:p>
            <a:pPr lvl="1"/>
            <a:r>
              <a:rPr lang="en-US" dirty="0"/>
              <a:t>Grand Staircase from Main Lobby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D029D0A-BDF6-4F41-B0BD-2AC5204A07A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C777B4-AD07-4FD0-98C3-431D79DD4B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Pick Up an Event Name Badge and Log Session Attendance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8696013-A308-49DE-8F44-75315C1D050C}"/>
              </a:ext>
            </a:extLst>
          </p:cNvPr>
          <p:cNvSpPr txBox="1">
            <a:spLocks/>
          </p:cNvSpPr>
          <p:nvPr/>
        </p:nvSpPr>
        <p:spPr>
          <a:xfrm>
            <a:off x="676277" y="1836652"/>
            <a:ext cx="10837332" cy="4544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All sessions shall take place in the Convention Center at the Hilton Waikoloa Village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Registration shall be located in the Grand Promenade of the Convention Center.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Name Badges, Registration and Event Information Available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Sunday November 10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5:00 PM – 8:00 PM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Monday November 11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– Thursday November 14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7:30 AM – 5:00 PM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Friday November 15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7:30 AM – 12:00 PM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Registration Website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  <a:hlinkClick r:id="rId2"/>
              </a:rPr>
              <a:t>https://www.regonline.com/builder/site/Default.aspx?EventID=2569183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Attendance Tool (IMAT)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  <a:hlinkClick r:id="rId3"/>
              </a:rPr>
              <a:t>https://imat.ieee.org/my-site/home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5973EC-AEC4-4C89-ABA6-4E6C9DBB57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D02C46-E43B-4CB9-A06A-CFBFAC88B8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638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 - Meeting Network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F1683E4-D552-473F-AB7E-22B091302FC3}"/>
              </a:ext>
            </a:extLst>
          </p:cNvPr>
          <p:cNvSpPr txBox="1">
            <a:spLocks/>
          </p:cNvSpPr>
          <p:nvPr/>
        </p:nvSpPr>
        <p:spPr>
          <a:xfrm>
            <a:off x="677334" y="1447800"/>
            <a:ext cx="10371666" cy="4940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Meeting Space Network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Hilton Waikoloa Convention Center Meeting Space and Break Areas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SSID: IEEE802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Password: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ieeeieee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Wireless Encryption Protocol: WPA2 Pre Shared Key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Meeting Space Network Help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Near the meeting room Kona 1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Linespeed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Staff will be available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3837C5-ACFB-442A-A474-CB35081BD9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C21177F-8115-4E2B-8FA0-20A3385935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37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36627"/>
          </a:xfrm>
        </p:spPr>
        <p:txBody>
          <a:bodyPr/>
          <a:lstStyle/>
          <a:p>
            <a:r>
              <a:rPr lang="en-US" dirty="0"/>
              <a:t>Getting Something to Eat and Drink</a:t>
            </a:r>
            <a:br>
              <a:rPr lang="en-US" dirty="0"/>
            </a:br>
            <a:r>
              <a:rPr lang="en-US" dirty="0"/>
              <a:t>Attendee Food and Beverage Breaks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627787-CAD3-4371-A3B5-A012C980E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059" y="1814661"/>
            <a:ext cx="5077884" cy="4176861"/>
          </a:xfrm>
        </p:spPr>
        <p:txBody>
          <a:bodyPr/>
          <a:lstStyle/>
          <a:p>
            <a:r>
              <a:rPr lang="en-US" sz="2400" dirty="0"/>
              <a:t>Continental Breakfast	</a:t>
            </a:r>
          </a:p>
          <a:p>
            <a:r>
              <a:rPr lang="en-US" sz="2400" dirty="0"/>
              <a:t>7:30 AM – 8:30 AM</a:t>
            </a:r>
          </a:p>
          <a:p>
            <a:endParaRPr lang="en-US" sz="2400" dirty="0"/>
          </a:p>
          <a:p>
            <a:r>
              <a:rPr lang="en-US" sz="2400" dirty="0"/>
              <a:t>AM Coffee/Tea Break	</a:t>
            </a:r>
          </a:p>
          <a:p>
            <a:r>
              <a:rPr lang="en-US" sz="2400" dirty="0"/>
              <a:t>10:00 AM – 11:00 AM</a:t>
            </a:r>
          </a:p>
          <a:p>
            <a:endParaRPr lang="en-US" sz="2400" dirty="0"/>
          </a:p>
          <a:p>
            <a:r>
              <a:rPr lang="en-US" sz="2400" dirty="0"/>
              <a:t>PM Coffee/Tea Break w/ snacks	</a:t>
            </a:r>
          </a:p>
          <a:p>
            <a:r>
              <a:rPr lang="en-US" sz="2400" dirty="0"/>
              <a:t>3:00 PM – 4:00 PM</a:t>
            </a:r>
          </a:p>
          <a:p>
            <a:r>
              <a:rPr lang="en-US" sz="2400" dirty="0"/>
              <a:t>Lagoon Lanai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4D4D1E8C-8B16-447C-931C-BBB054FA0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7943" y="1649100"/>
            <a:ext cx="5421842" cy="4342422"/>
          </a:xfrm>
        </p:spPr>
        <p:txBody>
          <a:bodyPr/>
          <a:lstStyle/>
          <a:p>
            <a:r>
              <a:rPr lang="en-US" dirty="0"/>
              <a:t>Lunch Service</a:t>
            </a:r>
          </a:p>
          <a:p>
            <a:r>
              <a:rPr lang="en-US" dirty="0"/>
              <a:t>Monday – Thursday </a:t>
            </a:r>
          </a:p>
          <a:p>
            <a:r>
              <a:rPr lang="en-US" dirty="0"/>
              <a:t>12:00 PM– 1:30 PM</a:t>
            </a:r>
          </a:p>
          <a:p>
            <a:r>
              <a:rPr lang="en-US" dirty="0"/>
              <a:t>Friday Lunch Service	</a:t>
            </a:r>
          </a:p>
          <a:p>
            <a:r>
              <a:rPr lang="en-US" dirty="0"/>
              <a:t>For attendees of Friday Sessions </a:t>
            </a:r>
          </a:p>
          <a:p>
            <a:r>
              <a:rPr lang="en-US" dirty="0"/>
              <a:t>12:00 PM– 1:30 PM</a:t>
            </a:r>
          </a:p>
          <a:p>
            <a:r>
              <a:rPr lang="en-US" dirty="0"/>
              <a:t>Lagoon Lanai, with overflow seating Waters Edge Ballroom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A6AF729-E365-4B28-AF91-9FBA306708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3C0996-E3DF-4D13-9BE6-CC7C07CFD632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DC3E3-18B0-4989-8998-7F6A73870603}"/>
              </a:ext>
            </a:extLst>
          </p:cNvPr>
          <p:cNvSpPr txBox="1"/>
          <p:nvPr/>
        </p:nvSpPr>
        <p:spPr>
          <a:xfrm>
            <a:off x="1771650" y="5991522"/>
            <a:ext cx="864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Food and Beverage for Registered Attendees Only Please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097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F7E32F-A9A5-4832-AD00-C7EF81F6AA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5BBF3E-DFC1-4179-87F0-29AAD27D94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08BB37-C34C-4F32-A06E-9DA6495C2AE2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69280</TotalTime>
  <Words>1690</Words>
  <Application>Microsoft Office PowerPoint</Application>
  <PresentationFormat>Widescreen</PresentationFormat>
  <Paragraphs>356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Trebuchet MS</vt:lpstr>
      <vt:lpstr>Wingdings</vt:lpstr>
      <vt:lpstr>Wingdings 3</vt:lpstr>
      <vt:lpstr>802-11 Theme</vt:lpstr>
      <vt:lpstr>Document</vt:lpstr>
      <vt:lpstr>  1st Vice Chair Report - Nov 2019 - Waikoloa</vt:lpstr>
      <vt:lpstr>Abstract</vt:lpstr>
      <vt:lpstr>Monday–  802.11 Opening Plenary</vt:lpstr>
      <vt:lpstr>M3.3  Other WG meeting plans </vt:lpstr>
      <vt:lpstr>What you need to know about the  IEEE 802 Plenary Session</vt:lpstr>
      <vt:lpstr>Who is Meeting Where and When</vt:lpstr>
      <vt:lpstr>Where to Attend Sessions, Pick Up an Event Name Badge and Log Session Attendance </vt:lpstr>
      <vt:lpstr>Internet  - Meeting Network</vt:lpstr>
      <vt:lpstr>Getting Something to Eat and Drink Attendee Food and Beverage Breaks</vt:lpstr>
      <vt:lpstr>Request for information from 802 Plenary WG Attendees</vt:lpstr>
      <vt:lpstr>Audio Visual</vt:lpstr>
      <vt:lpstr>Tourism Information</vt:lpstr>
      <vt:lpstr>Social Event </vt:lpstr>
      <vt:lpstr>Special Event  - Dolphin Quest in Lagoon</vt:lpstr>
      <vt:lpstr>Meeting Planner Contact Information Face to Face Events</vt:lpstr>
      <vt:lpstr>2020 Future Venues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2019 - Waikoloa</dc:title>
  <dc:subject>November 2019</dc:subject>
  <dc:creator>Jon Rosdahl</dc:creator>
  <dc:description>Jon Rosdahl (Qualcomm)</dc:description>
  <cp:lastModifiedBy>Jon Rosdahl</cp:lastModifiedBy>
  <cp:revision>290</cp:revision>
  <cp:lastPrinted>1601-01-01T00:00:00Z</cp:lastPrinted>
  <dcterms:created xsi:type="dcterms:W3CDTF">2014-04-14T10:59:07Z</dcterms:created>
  <dcterms:modified xsi:type="dcterms:W3CDTF">2019-11-11T14:39:26Z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