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_rels/presentation.xml.rels" ContentType="application/vnd.openxmlformats-package.relationships+xml"/>
  <Override PartName="/ppt/notesSlides/_rels/notesSlide8.xml.rels" ContentType="application/vnd.openxmlformats-package.relationships+xml"/>
  <Override PartName="/ppt/notesSlides/_rels/notesSlide7.xml.rels" ContentType="application/vnd.openxmlformats-package.relationships+xml"/>
  <Override PartName="/ppt/notesSlides/_rels/notesSlide1.xml.rels" ContentType="application/vnd.openxmlformats-package.relationships+xml"/>
  <Override PartName="/ppt/notesSlides/_rels/notesSlide6.xml.rels" ContentType="application/vnd.openxmlformats-package.relationships+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1.xml" ContentType="application/vnd.openxmlformats-officedocument.presentationml.notesSlide+xml"/>
  <Override PartName="/ppt/notesSlides/notesSlide6.xml" ContentType="application/vnd.openxmlformats-officedocument.presentationml.notesSlide+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3.xml.rels" ContentType="application/vnd.openxmlformats-package.relationships+xml"/>
  <Override PartName="/ppt/slides/_rels/slide8.xml.rels" ContentType="application/vnd.openxmlformats-package.relationships+xml"/>
  <Override PartName="/ppt/slides/_rels/slide1.xml.rels" ContentType="application/vnd.openxmlformats-package.relationships+xml"/>
  <Override PartName="/ppt/slides/_rels/slide9.xml.rels" ContentType="application/vnd.openxmlformats-package.relationships+xml"/>
  <Override PartName="/ppt/slides/_rels/slide2.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_rels/slideMaster2.xml.rels" ContentType="application/vnd.openxmlformats-package.relationships+xml"/>
  <Override PartName="/ppt/slideMasters/_rels/slideMaster1.xml.rels" ContentType="application/vnd.openxmlformats-package.relationships+xml"/>
  <Override PartName="/ppt/slideMasters/_rels/slideMaster6.xml.rels" ContentType="application/vnd.openxmlformats-package.relationships+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5.xml.rels" ContentType="application/vnd.openxmlformats-package.relationships+xml"/>
  <Override PartName="/ppt/slideMasters/slideMaster6.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7.xml" ContentType="application/vnd.openxmlformats-officedocument.theme+xml"/>
  <Override PartName="/ppt/theme/theme6.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presentation.xml" ContentType="application/vnd.openxmlformats-officedocument.presentationml.presentation.main+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slideLayout72.xml" ContentType="application/vnd.openxmlformats-officedocument.presentationml.slideLayout+xml"/>
  <Override PartName="/ppt/slideLayouts/slideLayout71.xml" ContentType="application/vnd.openxmlformats-officedocument.presentationml.slideLayout+xml"/>
  <Override PartName="/ppt/slideLayouts/slideLayout70.xml" ContentType="application/vnd.openxmlformats-officedocument.presentationml.slideLayout+xml"/>
  <Override PartName="/ppt/slideLayouts/slideLayout68.xml" ContentType="application/vnd.openxmlformats-officedocument.presentationml.slideLayout+xml"/>
  <Override PartName="/ppt/slideLayouts/slideLayout67.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61.xml" ContentType="application/vnd.openxmlformats-officedocument.presentationml.slideLayout+xml"/>
  <Override PartName="/ppt/slideLayouts/slideLayout60.xml" ContentType="application/vnd.openxmlformats-officedocument.presentationml.slideLayout+xml"/>
  <Override PartName="/ppt/slideLayouts/slideLayout59.xml" ContentType="application/vnd.openxmlformats-officedocument.presentationml.slideLayout+xml"/>
  <Override PartName="/ppt/slideLayouts/slideLayout58.xml" ContentType="application/vnd.openxmlformats-officedocument.presentationml.slideLayout+xml"/>
  <Override PartName="/ppt/slideLayouts/slideLayout57.xml" ContentType="application/vnd.openxmlformats-officedocument.presentationml.slideLayout+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_rels/slideLayout72.xml.rels" ContentType="application/vnd.openxmlformats-package.relationships+xml"/>
  <Override PartName="/ppt/slideLayouts/_rels/slideLayout71.xml.rels" ContentType="application/vnd.openxmlformats-package.relationships+xml"/>
  <Override PartName="/ppt/slideLayouts/_rels/slideLayout63.xml.rels" ContentType="application/vnd.openxmlformats-package.relationships+xml"/>
  <Override PartName="/ppt/slideLayouts/_rels/slideLayout62.xml.rels" ContentType="application/vnd.openxmlformats-package.relationships+xml"/>
  <Override PartName="/ppt/slideLayouts/_rels/slideLayout61.xml.rels" ContentType="application/vnd.openxmlformats-package.relationships+xml"/>
  <Override PartName="/ppt/slideLayouts/_rels/slideLayout60.xml.rels" ContentType="application/vnd.openxmlformats-package.relationships+xml"/>
  <Override PartName="/ppt/slideLayouts/_rels/slideLayout59.xml.rels" ContentType="application/vnd.openxmlformats-package.relationships+xml"/>
  <Override PartName="/ppt/slideLayouts/_rels/slideLayout70.xml.rels" ContentType="application/vnd.openxmlformats-package.relationships+xml"/>
  <Override PartName="/ppt/slideLayouts/_rels/slideLayout57.xml.rels" ContentType="application/vnd.openxmlformats-package.relationships+xml"/>
  <Override PartName="/ppt/slideLayouts/_rels/slideLayout56.xml.rels" ContentType="application/vnd.openxmlformats-package.relationships+xml"/>
  <Override PartName="/ppt/slideLayouts/_rels/slideLayout55.xml.rels" ContentType="application/vnd.openxmlformats-package.relationships+xml"/>
  <Override PartName="/ppt/slideLayouts/_rels/slideLayout51.xml.rels" ContentType="application/vnd.openxmlformats-package.relationships+xml"/>
  <Override PartName="/ppt/slideLayouts/_rels/slideLayout49.xml.rels" ContentType="application/vnd.openxmlformats-package.relationships+xml"/>
  <Override PartName="/ppt/slideLayouts/_rels/slideLayout48.xml.rels" ContentType="application/vnd.openxmlformats-package.relationships+xml"/>
  <Override PartName="/ppt/slideLayouts/_rels/slideLayout21.xml.rels" ContentType="application/vnd.openxmlformats-package.relationships+xml"/>
  <Override PartName="/ppt/slideLayouts/_rels/slideLayout64.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16.xml.rels" ContentType="application/vnd.openxmlformats-package.relationships+xml"/>
  <Override PartName="/ppt/slideLayouts/_rels/slideLayout23.xml.rels" ContentType="application/vnd.openxmlformats-package.relationships+xml"/>
  <Override PartName="/ppt/slideLayouts/_rels/slideLayout15.xml.rels" ContentType="application/vnd.openxmlformats-package.relationships+xml"/>
  <Override PartName="/ppt/slideLayouts/_rels/slideLayout22.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27.xml.rels" ContentType="application/vnd.openxmlformats-package.relationships+xml"/>
  <Override PartName="/ppt/slideLayouts/_rels/slideLayout19.xml.rels" ContentType="application/vnd.openxmlformats-package.relationships+xml"/>
  <Override PartName="/ppt/slideLayouts/_rels/slideLayout12.xml.rels" ContentType="application/vnd.openxmlformats-package.relationships+xml"/>
  <Override PartName="/ppt/slideLayouts/_rels/slideLayout69.xml.rels" ContentType="application/vnd.openxmlformats-package.relationships+xml"/>
  <Override PartName="/ppt/slideLayouts/_rels/slideLayout50.xml.rels" ContentType="application/vnd.openxmlformats-package.relationships+xml"/>
  <Override PartName="/ppt/slideLayouts/_rels/slideLayout5.xml.rels" ContentType="application/vnd.openxmlformats-package.relationships+xml"/>
  <Override PartName="/ppt/slideLayouts/_rels/slideLayout68.xml.rels" ContentType="application/vnd.openxmlformats-package.relationships+xml"/>
  <Override PartName="/ppt/slideLayouts/_rels/slideLayout4.xml.rels" ContentType="application/vnd.openxmlformats-package.relationships+xml"/>
  <Override PartName="/ppt/slideLayouts/_rels/slideLayout67.xml.rels" ContentType="application/vnd.openxmlformats-package.relationships+xml"/>
  <Override PartName="/ppt/slideLayouts/_rels/slideLayout3.xml.rels" ContentType="application/vnd.openxmlformats-package.relationships+xml"/>
  <Override PartName="/ppt/slideLayouts/_rels/slideLayout6.xml.rels" ContentType="application/vnd.openxmlformats-package.relationships+xml"/>
  <Override PartName="/ppt/slideLayouts/_rels/slideLayout41.xml.rels" ContentType="application/vnd.openxmlformats-package.relationships+xml"/>
  <Override PartName="/ppt/slideLayouts/_rels/slideLayout52.xml.rels" ContentType="application/vnd.openxmlformats-package.relationships+xml"/>
  <Override PartName="/ppt/slideLayouts/_rels/slideLayout7.xml.rels" ContentType="application/vnd.openxmlformats-package.relationships+xml"/>
  <Override PartName="/ppt/slideLayouts/_rels/slideLayout42.xml.rels" ContentType="application/vnd.openxmlformats-package.relationships+xml"/>
  <Override PartName="/ppt/slideLayouts/_rels/slideLayout65.xml.rels" ContentType="application/vnd.openxmlformats-package.relationships+xml"/>
  <Override PartName="/ppt/slideLayouts/_rels/slideLayout1.xml.rels" ContentType="application/vnd.openxmlformats-package.relationships+xml"/>
  <Override PartName="/ppt/slideLayouts/_rels/slideLayout53.xml.rels" ContentType="application/vnd.openxmlformats-package.relationships+xml"/>
  <Override PartName="/ppt/slideLayouts/_rels/slideLayout8.xml.rels" ContentType="application/vnd.openxmlformats-package.relationships+xml"/>
  <Override PartName="/ppt/slideLayouts/_rels/slideLayout43.xml.rels" ContentType="application/vnd.openxmlformats-package.relationships+xml"/>
  <Override PartName="/ppt/slideLayouts/_rels/slideLayout66.xml.rels" ContentType="application/vnd.openxmlformats-package.relationships+xml"/>
  <Override PartName="/ppt/slideLayouts/_rels/slideLayout2.xml.rels" ContentType="application/vnd.openxmlformats-package.relationships+xml"/>
  <Override PartName="/ppt/slideLayouts/_rels/slideLayout54.xml.rels" ContentType="application/vnd.openxmlformats-package.relationships+xml"/>
  <Override PartName="/ppt/slideLayouts/_rels/slideLayout9.xml.rels" ContentType="application/vnd.openxmlformats-package.relationships+xml"/>
  <Override PartName="/ppt/slideLayouts/_rels/slideLayout33.xml.rels" ContentType="application/vnd.openxmlformats-package.relationships+xml"/>
  <Override PartName="/ppt/slideLayouts/_rels/slideLayout44.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1.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0.xml.rels" ContentType="application/vnd.openxmlformats-package.relationships+xml"/>
  <Override PartName="/ppt/slideLayouts/_rels/slideLayout39.xml.rels" ContentType="application/vnd.openxmlformats-package.relationships+xml"/>
  <Override PartName="/ppt/slideLayouts/_rels/slideLayout58.xml.rels" ContentType="application/vnd.openxmlformats-package.relationships+xml"/>
  <Override PartName="/ppt/slideLayouts/_rels/slideLayout26.xml.rels" ContentType="application/vnd.openxmlformats-package.relationships+xml"/>
  <Override PartName="/ppt/slideLayouts/_rels/slideLayout28.xml.rels" ContentType="application/vnd.openxmlformats-package.relationships+xml"/>
  <Override PartName="/ppt/slideLayouts/_rels/slideLayout10.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4.xml.rels" ContentType="application/vnd.openxmlformats-package.relationships+xml"/>
  <Override PartName="/ppt/slideLayouts/_rels/slideLayout45.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40.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slideLayout50.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16.xml" ContentType="application/vnd.openxmlformats-officedocument.presentationml.slideLayout+xml"/>
  <Override PartName="/ppt/slideLayouts/slideLayout48.xml" ContentType="application/vnd.openxmlformats-officedocument.presentationml.slideLayout+xml"/>
  <Override PartName="/ppt/slideLayouts/slideLayout7.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9.xml" ContentType="application/vnd.openxmlformats-officedocument.presentationml.slideLayout+xml"/>
  <Override PartName="/ppt/slideLayouts/slideLayout17.xml" ContentType="application/vnd.openxmlformats-officedocument.presentationml.slideLayout+xml"/>
  <Override PartName="/ppt/slideLayouts/slideLayout49.xml" ContentType="application/vnd.openxmlformats-officedocument.presentationml.slideLayout+xml"/>
  <Override PartName="/ppt/slideLayouts/slideLayout8.xml" ContentType="application/vnd.openxmlformats-officedocument.presentationml.slideLayout+xml"/>
  <Override PartName="/ppt/slideLayouts/slideLayout69.xml" ContentType="application/vnd.openxmlformats-officedocument.presentationml.slideLayout+xml"/>
  <Override PartName="/ppt/slideLayouts/slideLayout10.xml" ContentType="application/vnd.openxmlformats-officedocument.presentationml.slideLayout+xml"/>
  <Override PartName="/ppt/slideLayouts/slideLayout1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1.xml" ContentType="application/vnd.openxmlformats-officedocument.presentationml.slideLayout+xml"/>
  <Override PartName="/ppt/slideLayouts/slideLayout42.xml" ContentType="application/vnd.openxmlformats-officedocument.presentationml.slideLayout+xml"/>
  <Override PartName="/ppt/slideLayouts/slideLayout2.xml" ContentType="application/vnd.openxmlformats-officedocument.presentationml.slideLayout+xml"/>
  <Override PartName="/ppt/slideLayouts/slideLayout43.xml" ContentType="application/vnd.openxmlformats-officedocument.presentationml.slideLayout+xml"/>
  <Override PartName="/ppt/slideLayouts/slideLayout3.xml" ContentType="application/vnd.openxmlformats-officedocument.presentationml.slideLayout+xml"/>
  <Override PartName="/ppt/slideLayouts/slideLayout44.xml" ContentType="application/vnd.openxmlformats-officedocument.presentationml.slideLayout+xml"/>
  <Override PartName="/ppt/slideLayouts/slideLayout4.xml" ContentType="application/vnd.openxmlformats-officedocument.presentationml.slideLayout+xml"/>
  <Override PartName="/ppt/slideLayouts/slideLayout45.xml" ContentType="application/vnd.openxmlformats-officedocument.presentationml.slideLayout+xml"/>
  <Override PartName="/ppt/slideLayouts/slideLayout5.xml" ContentType="application/vnd.openxmlformats-officedocument.presentationml.slideLayout+xml"/>
  <Override PartName="/ppt/slideLayouts/slideLayout46.xml" ContentType="application/vnd.openxmlformats-officedocument.presentationml.slideLayout+xml"/>
  <Override PartName="/ppt/slideLayouts/slideLayout6.xml" ContentType="application/vnd.openxmlformats-officedocument.presentationml.slideLayout+xml"/>
  <Override PartName="/ppt/slideLayouts/slideLayout47.xml" ContentType="application/vnd.openxmlformats-officedocument.presentationml.slideLayou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notesMaster" Target="notesMasters/notesMaster1.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slide" Target="slides/slide15.xml"/><Relationship Id="rId24" Type="http://schemas.openxmlformats.org/officeDocument/2006/relationships/slide" Target="slides/slide16.xml"/>
</Relationships>
</file>

<file path=ppt/notesMasters/_rels/notesMaster1.xml.rels><?xml version="1.0" encoding="UTF-8"?>
<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DejaVu Sans"/>
              </a:rPr>
              <a:t>Click to move the slide</a:t>
            </a:r>
            <a:endParaRPr b="0" lang="sv-SE" sz="4400" spc="-1" strike="noStrike">
              <a:latin typeface="DejaVu Sans"/>
            </a:endParaRPr>
          </a:p>
        </p:txBody>
      </p:sp>
      <p:sp>
        <p:nvSpPr>
          <p:cNvPr id="253"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DejaVu Sans"/>
              </a:rPr>
              <a:t>Click to edit the notes format</a:t>
            </a:r>
            <a:endParaRPr b="0" lang="sv-SE" sz="2000" spc="-1" strike="noStrike">
              <a:latin typeface="DejaVu Sans"/>
            </a:endParaRPr>
          </a:p>
        </p:txBody>
      </p:sp>
      <p:sp>
        <p:nvSpPr>
          <p:cNvPr id="254"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DejaVu Serif"/>
              </a:rPr>
              <a:t> </a:t>
            </a:r>
            <a:endParaRPr b="0" lang="sv-SE" sz="1400" spc="-1" strike="noStrike">
              <a:latin typeface="DejaVu Serif"/>
            </a:endParaRPr>
          </a:p>
        </p:txBody>
      </p:sp>
      <p:sp>
        <p:nvSpPr>
          <p:cNvPr id="255"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DejaVu Serif"/>
              </a:rPr>
              <a:t> </a:t>
            </a:r>
            <a:endParaRPr b="0" lang="sv-SE" sz="1400" spc="-1" strike="noStrike">
              <a:latin typeface="DejaVu Serif"/>
            </a:endParaRPr>
          </a:p>
        </p:txBody>
      </p:sp>
      <p:sp>
        <p:nvSpPr>
          <p:cNvPr id="256"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DejaVu Serif"/>
              </a:rPr>
              <a:t> </a:t>
            </a:r>
            <a:endParaRPr b="0" lang="sv-SE" sz="1400" spc="-1" strike="noStrike">
              <a:latin typeface="DejaVu Serif"/>
            </a:endParaRPr>
          </a:p>
        </p:txBody>
      </p:sp>
      <p:sp>
        <p:nvSpPr>
          <p:cNvPr id="257"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D54C487D-ABF8-443B-B5C8-604D4FB0A8FE}" type="slidenum">
              <a:rPr b="0" lang="sv-SE" sz="1400" spc="-1" strike="noStrike">
                <a:latin typeface="DejaVu Serif"/>
              </a:rPr>
              <a:t>1</a:t>
            </a:fld>
            <a:endParaRPr b="0" lang="sv-SE" sz="1400" spc="-1" strike="noStrike">
              <a:latin typeface="DejaVu Serif"/>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3" name="CustomShape 1"/>
          <p:cNvSpPr/>
          <p:nvPr/>
        </p:nvSpPr>
        <p:spPr>
          <a:xfrm>
            <a:off x="5640480" y="96840"/>
            <a:ext cx="637200" cy="20844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334" name="CustomShape 2"/>
          <p:cNvSpPr/>
          <p:nvPr/>
        </p:nvSpPr>
        <p:spPr>
          <a:xfrm>
            <a:off x="654120" y="96840"/>
            <a:ext cx="822960" cy="208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335" name="CustomShape 3"/>
          <p:cNvSpPr/>
          <p:nvPr/>
        </p:nvSpPr>
        <p:spPr>
          <a:xfrm>
            <a:off x="5357880" y="8985240"/>
            <a:ext cx="91980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336" name="CustomShape 4"/>
          <p:cNvSpPr/>
          <p:nvPr/>
        </p:nvSpPr>
        <p:spPr>
          <a:xfrm>
            <a:off x="3222720" y="8985240"/>
            <a:ext cx="508680" cy="3610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A8002560-E34A-4205-961F-855DD75B585B}" type="slidenum">
              <a:rPr b="0" lang="sv-SE" sz="1200" spc="-1" strike="noStrike">
                <a:solidFill>
                  <a:srgbClr val="000000"/>
                </a:solidFill>
                <a:latin typeface="Times New Roman"/>
                <a:ea typeface="MS Gothic"/>
              </a:rPr>
              <a:t>8</a:t>
            </a:fld>
            <a:endParaRPr b="0" lang="sv-SE" sz="1200" spc="-1" strike="noStrike">
              <a:latin typeface="DejaVu Sans"/>
            </a:endParaRPr>
          </a:p>
        </p:txBody>
      </p:sp>
      <p:sp>
        <p:nvSpPr>
          <p:cNvPr id="337" name="CustomShape 5"/>
          <p:cNvSpPr/>
          <p:nvPr/>
        </p:nvSpPr>
        <p:spPr>
          <a:xfrm>
            <a:off x="1154160" y="701640"/>
            <a:ext cx="4623480" cy="3466080"/>
          </a:xfrm>
          <a:prstGeom prst="rect">
            <a:avLst/>
          </a:prstGeom>
          <a:solidFill>
            <a:srgbClr val="ffffff"/>
          </a:solidFill>
          <a:ln w="9360">
            <a:solidFill>
              <a:srgbClr val="000000"/>
            </a:solidFill>
            <a:miter/>
          </a:ln>
        </p:spPr>
        <p:style>
          <a:lnRef idx="0"/>
          <a:fillRef idx="0"/>
          <a:effectRef idx="0"/>
          <a:fontRef idx="minor"/>
        </p:style>
      </p:sp>
      <p:sp>
        <p:nvSpPr>
          <p:cNvPr id="338" name="PlaceHolder 6"/>
          <p:cNvSpPr>
            <a:spLocks noGrp="1"/>
          </p:cNvSpPr>
          <p:nvPr>
            <p:ph type="body"/>
          </p:nvPr>
        </p:nvSpPr>
        <p:spPr>
          <a:xfrm>
            <a:off x="923760" y="4408560"/>
            <a:ext cx="5083920" cy="426780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9" name="CustomShape 1"/>
          <p:cNvSpPr/>
          <p:nvPr/>
        </p:nvSpPr>
        <p:spPr>
          <a:xfrm>
            <a:off x="1092960" y="11844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340" name="CustomShape 2"/>
          <p:cNvSpPr/>
          <p:nvPr/>
        </p:nvSpPr>
        <p:spPr>
          <a:xfrm>
            <a:off x="4311360" y="11844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341" name="CustomShape 3"/>
          <p:cNvSpPr/>
          <p:nvPr/>
        </p:nvSpPr>
        <p:spPr>
          <a:xfrm>
            <a:off x="116280" y="11844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342"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343" name="CustomShape 5"/>
          <p:cNvSpPr/>
          <p:nvPr/>
        </p:nvSpPr>
        <p:spPr>
          <a:xfrm>
            <a:off x="234324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384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9E7AA095-ABBA-42AA-A466-41BB18083F29}" type="slidenum">
              <a:rPr b="0" lang="sv-SE" sz="1800" spc="-1" strike="noStrike">
                <a:solidFill>
                  <a:srgbClr val="000000"/>
                </a:solidFill>
                <a:latin typeface="DejaVu Sans"/>
              </a:rPr>
              <a:t>8</a:t>
            </a:fld>
            <a:endParaRPr b="0" lang="sv-SE" sz="1800" spc="-1" strike="noStrike">
              <a:latin typeface="DejaVu Sans"/>
            </a:endParaRPr>
          </a:p>
        </p:txBody>
      </p:sp>
      <p:sp>
        <p:nvSpPr>
          <p:cNvPr id="344" name="PlaceHolder 6"/>
          <p:cNvSpPr>
            <a:spLocks noGrp="1"/>
          </p:cNvSpPr>
          <p:nvPr>
            <p:ph type="body"/>
          </p:nvPr>
        </p:nvSpPr>
        <p:spPr>
          <a:xfrm>
            <a:off x="905040" y="4552560"/>
            <a:ext cx="4982400" cy="4176000"/>
          </a:xfrm>
          <a:prstGeom prst="rect">
            <a:avLst/>
          </a:prstGeom>
        </p:spPr>
        <p:txBody>
          <a:bodyPr lIns="0" rIns="0" tIns="0" bIns="0">
            <a:spAutoFit/>
          </a:bodyPr>
          <a:p>
            <a:endParaRPr b="0" lang="sv-SE" sz="2000" spc="-1" strike="noStrike">
              <a:latin typeface="DejaVu Sans"/>
            </a:endParaRPr>
          </a:p>
        </p:txBody>
      </p:sp>
      <p:sp>
        <p:nvSpPr>
          <p:cNvPr id="345" name="PlaceHolder 7"/>
          <p:cNvSpPr>
            <a:spLocks noGrp="1"/>
          </p:cNvSpPr>
          <p:nvPr>
            <p:ph type="sldImg"/>
          </p:nvPr>
        </p:nvSpPr>
        <p:spPr>
          <a:xfrm>
            <a:off x="914400" y="744480"/>
            <a:ext cx="4965120" cy="3723840"/>
          </a:xfrm>
          <a:prstGeom prst="rect">
            <a:avLst/>
          </a:prstGeom>
        </p:spPr>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084840" y="9615600"/>
            <a:ext cx="63504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fld id="{C93FA76D-6C55-4CF6-AE1F-F65FFC18F40C}" type="slidenum">
              <a:rPr b="0" lang="sv-SE" sz="1200" spc="-1" strike="noStrike">
                <a:solidFill>
                  <a:srgbClr val="000000"/>
                </a:solidFill>
                <a:latin typeface="Times New Roman"/>
              </a:rPr>
              <a:t>8</a:t>
            </a:fld>
            <a:endParaRPr b="0" lang="sv-SE" sz="1200" spc="-1" strike="noStrike">
              <a:latin typeface="DejaVu Sans"/>
            </a:endParaRPr>
          </a:p>
        </p:txBody>
      </p:sp>
      <p:sp>
        <p:nvSpPr>
          <p:cNvPr id="347" name="CustomShape 2"/>
          <p:cNvSpPr/>
          <p:nvPr/>
        </p:nvSpPr>
        <p:spPr>
          <a:xfrm>
            <a:off x="5640480" y="96840"/>
            <a:ext cx="637560" cy="208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ec-16-0149-00-00EC</a:t>
            </a:r>
            <a:endParaRPr b="0" lang="sv-SE" sz="1400" spc="-1" strike="noStrike">
              <a:latin typeface="DejaVu Sans"/>
            </a:endParaRPr>
          </a:p>
        </p:txBody>
      </p:sp>
      <p:sp>
        <p:nvSpPr>
          <p:cNvPr id="348" name="CustomShape 3"/>
          <p:cNvSpPr/>
          <p:nvPr/>
        </p:nvSpPr>
        <p:spPr>
          <a:xfrm>
            <a:off x="654120" y="96840"/>
            <a:ext cx="823320" cy="208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November 2016</a:t>
            </a:r>
            <a:endParaRPr b="0" lang="sv-SE" sz="1400" spc="-1" strike="noStrike">
              <a:latin typeface="DejaVu Sans"/>
            </a:endParaRPr>
          </a:p>
        </p:txBody>
      </p:sp>
      <p:sp>
        <p:nvSpPr>
          <p:cNvPr id="349" name="CustomShape 4"/>
          <p:cNvSpPr/>
          <p:nvPr/>
        </p:nvSpPr>
        <p:spPr>
          <a:xfrm>
            <a:off x="5357880" y="8985240"/>
            <a:ext cx="920160" cy="1789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Dorothy Stanley, HP Enterprise</a:t>
            </a:r>
            <a:endParaRPr b="0" lang="sv-SE" sz="1200" spc="-1" strike="noStrike">
              <a:latin typeface="DejaVu Sans"/>
            </a:endParaRPr>
          </a:p>
        </p:txBody>
      </p:sp>
      <p:sp>
        <p:nvSpPr>
          <p:cNvPr id="350" name="CustomShape 5"/>
          <p:cNvSpPr/>
          <p:nvPr/>
        </p:nvSpPr>
        <p:spPr>
          <a:xfrm>
            <a:off x="3222720" y="8985240"/>
            <a:ext cx="509040" cy="3614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901D0ECF-BD3D-4080-8A3D-063385EEA664}" type="slidenum">
              <a:rPr b="0" lang="sv-SE" sz="1200" spc="-1" strike="noStrike">
                <a:solidFill>
                  <a:srgbClr val="000000"/>
                </a:solidFill>
                <a:latin typeface="Times New Roman"/>
                <a:ea typeface="MS Gothic"/>
              </a:rPr>
              <a:t>8</a:t>
            </a:fld>
            <a:endParaRPr b="0" lang="sv-SE" sz="1200" spc="-1" strike="noStrike">
              <a:latin typeface="DejaVu Sans"/>
            </a:endParaRPr>
          </a:p>
        </p:txBody>
      </p:sp>
      <p:sp>
        <p:nvSpPr>
          <p:cNvPr id="351" name="PlaceHolder 6"/>
          <p:cNvSpPr>
            <a:spLocks noGrp="1"/>
          </p:cNvSpPr>
          <p:nvPr>
            <p:ph type="sldImg"/>
          </p:nvPr>
        </p:nvSpPr>
        <p:spPr>
          <a:xfrm>
            <a:off x="1154160" y="701640"/>
            <a:ext cx="4623840" cy="3466440"/>
          </a:xfrm>
          <a:prstGeom prst="rect">
            <a:avLst/>
          </a:prstGeom>
        </p:spPr>
      </p:sp>
      <p:sp>
        <p:nvSpPr>
          <p:cNvPr id="352" name="CustomShape 7"/>
          <p:cNvSpPr/>
          <p:nvPr/>
        </p:nvSpPr>
        <p:spPr>
          <a:xfrm>
            <a:off x="923760" y="4408560"/>
            <a:ext cx="5084280" cy="4268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3" name="CustomShape 1"/>
          <p:cNvSpPr/>
          <p:nvPr/>
        </p:nvSpPr>
        <p:spPr>
          <a:xfrm>
            <a:off x="1092960" y="11844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354" name="CustomShape 2"/>
          <p:cNvSpPr/>
          <p:nvPr/>
        </p:nvSpPr>
        <p:spPr>
          <a:xfrm>
            <a:off x="4311360" y="11844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355" name="CustomShape 3"/>
          <p:cNvSpPr/>
          <p:nvPr/>
        </p:nvSpPr>
        <p:spPr>
          <a:xfrm>
            <a:off x="116280" y="11844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356"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357" name="CustomShape 5"/>
          <p:cNvSpPr/>
          <p:nvPr/>
        </p:nvSpPr>
        <p:spPr>
          <a:xfrm>
            <a:off x="234360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384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921AD159-1875-4B14-B734-E1E25C016633}" type="slidenum">
              <a:rPr b="0" lang="sv-SE" sz="1800" spc="-1" strike="noStrike">
                <a:solidFill>
                  <a:srgbClr val="000000"/>
                </a:solidFill>
                <a:latin typeface="DejaVu Sans"/>
              </a:rPr>
              <a:t>8</a:t>
            </a:fld>
            <a:endParaRPr b="0" lang="sv-SE" sz="1800" spc="-1" strike="noStrike">
              <a:latin typeface="DejaVu Sans"/>
            </a:endParaRPr>
          </a:p>
        </p:txBody>
      </p:sp>
      <p:sp>
        <p:nvSpPr>
          <p:cNvPr id="358" name="PlaceHolder 6"/>
          <p:cNvSpPr>
            <a:spLocks noGrp="1"/>
          </p:cNvSpPr>
          <p:nvPr>
            <p:ph type="sldImg"/>
          </p:nvPr>
        </p:nvSpPr>
        <p:spPr>
          <a:xfrm>
            <a:off x="914400" y="744480"/>
            <a:ext cx="4965120" cy="3723840"/>
          </a:xfrm>
          <a:prstGeom prst="rect">
            <a:avLst/>
          </a:prstGeom>
        </p:spPr>
      </p:sp>
      <p:sp>
        <p:nvSpPr>
          <p:cNvPr id="359" name="PlaceHolder 7"/>
          <p:cNvSpPr>
            <a:spLocks noGrp="1"/>
          </p:cNvSpPr>
          <p:nvPr>
            <p:ph type="body"/>
          </p:nvPr>
        </p:nvSpPr>
        <p:spPr>
          <a:xfrm>
            <a:off x="678960" y="4717800"/>
            <a:ext cx="5433480" cy="4176000"/>
          </a:xfrm>
          <a:prstGeom prst="rect">
            <a:avLst/>
          </a:prstGeom>
        </p:spPr>
        <p:txBody>
          <a:bodyPr lIns="0" rIns="0" tIns="0" bIns="0">
            <a:spAutoFit/>
          </a:bodyPr>
          <a:p>
            <a:endParaRPr b="0" lang="sv-SE" sz="2000" spc="-1" strike="noStrike">
              <a:latin typeface="DejaVu Sans"/>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1"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3"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54"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194760" y="14184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59"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60"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2"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4"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6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8"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0"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71"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3"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74"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75"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76"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8"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79"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80"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81"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82"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83"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3"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5"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96"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194760" y="14184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1"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02"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4"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0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06"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0"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2"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13"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5"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16"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7"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18"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20"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21"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22"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23"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24"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25"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32"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5"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7"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38"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9"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0" name="PlaceHolder 1"/>
          <p:cNvSpPr>
            <a:spLocks noGrp="1"/>
          </p:cNvSpPr>
          <p:nvPr>
            <p:ph type="subTitle"/>
          </p:nvPr>
        </p:nvSpPr>
        <p:spPr>
          <a:xfrm>
            <a:off x="194760" y="14184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42"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43"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44"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46"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4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48"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5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52"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4"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55"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7"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58"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59"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60"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2"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63"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64"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65"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66"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67"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74"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75"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76"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77"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79"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80"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81"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2" name="PlaceHolder 1"/>
          <p:cNvSpPr>
            <a:spLocks noGrp="1"/>
          </p:cNvSpPr>
          <p:nvPr>
            <p:ph type="subTitle"/>
          </p:nvPr>
        </p:nvSpPr>
        <p:spPr>
          <a:xfrm>
            <a:off x="194760" y="14184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3"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8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85"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6"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7"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88"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8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90"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1"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92"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9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94"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95"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96"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97"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99"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00"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01"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202"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94760" y="14184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4"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205"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206"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207"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208"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209"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16"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1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1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20"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2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2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23"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24" name="PlaceHolder 1"/>
          <p:cNvSpPr>
            <a:spLocks noGrp="1"/>
          </p:cNvSpPr>
          <p:nvPr>
            <p:ph type="subTitle"/>
          </p:nvPr>
        </p:nvSpPr>
        <p:spPr>
          <a:xfrm>
            <a:off x="194760" y="14184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25"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2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2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22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9"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3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3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3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3"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3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3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3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7"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3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3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40"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4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4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24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24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24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24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25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25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94760" y="14184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3"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802.11-19/1757r0 </a:t>
            </a:r>
            <a:endParaRPr b="0" lang="sv-SE" sz="1800" spc="-1" strike="noStrike">
              <a:latin typeface="DejaVu Sans"/>
            </a:endParaRPr>
          </a:p>
        </p:txBody>
      </p:sp>
      <p:sp>
        <p:nvSpPr>
          <p:cNvPr id="4" name="PlaceHolder 5"/>
          <p:cNvSpPr>
            <a:spLocks noGrp="1"/>
          </p:cNvSpPr>
          <p:nvPr>
            <p:ph type="title"/>
          </p:nvPr>
        </p:nvSpPr>
        <p:spPr>
          <a:xfrm>
            <a:off x="576000" y="1375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43"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44"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45"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802.11-19/1757r0 </a:t>
            </a:r>
            <a:endParaRPr b="0" lang="sv-SE" sz="1800" spc="-1" strike="noStrike">
              <a:latin typeface="DejaVu Sans"/>
            </a:endParaRPr>
          </a:p>
        </p:txBody>
      </p:sp>
      <p:sp>
        <p:nvSpPr>
          <p:cNvPr id="46" name="PlaceHolder 5"/>
          <p:cNvSpPr>
            <a:spLocks noGrp="1"/>
          </p:cNvSpPr>
          <p:nvPr>
            <p:ph type="title"/>
          </p:nvPr>
        </p:nvSpPr>
        <p:spPr>
          <a:xfrm>
            <a:off x="194760" y="14184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47"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85"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86"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87"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802.11-19/1757r0 </a:t>
            </a:r>
            <a:endParaRPr b="0" lang="sv-SE" sz="1800" spc="-1" strike="noStrike">
              <a:latin typeface="DejaVu Sans"/>
            </a:endParaRPr>
          </a:p>
        </p:txBody>
      </p:sp>
      <p:sp>
        <p:nvSpPr>
          <p:cNvPr id="88" name="PlaceHolder 5"/>
          <p:cNvSpPr>
            <a:spLocks noGrp="1"/>
          </p:cNvSpPr>
          <p:nvPr>
            <p:ph type="title"/>
          </p:nvPr>
        </p:nvSpPr>
        <p:spPr>
          <a:xfrm>
            <a:off x="457200" y="9936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89"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6" name="CustomShape 1"/>
          <p:cNvSpPr/>
          <p:nvPr/>
        </p:nvSpPr>
        <p:spPr>
          <a:xfrm>
            <a:off x="5088600" y="331920"/>
            <a:ext cx="336312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802.11-19/1757r0 </a:t>
            </a:r>
            <a:endParaRPr b="0" lang="sv-SE" sz="1800" spc="-1" strike="noStrike">
              <a:latin typeface="DejaVu Sans"/>
            </a:endParaRPr>
          </a:p>
        </p:txBody>
      </p:sp>
      <p:sp>
        <p:nvSpPr>
          <p:cNvPr id="12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28" name="CustomShape 3"/>
          <p:cNvSpPr/>
          <p:nvPr/>
        </p:nvSpPr>
        <p:spPr>
          <a:xfrm>
            <a:off x="547920" y="6475320"/>
            <a:ext cx="749160" cy="167040"/>
          </a:xfrm>
          <a:prstGeom prst="rect">
            <a:avLst/>
          </a:prstGeom>
          <a:noFill/>
          <a:ln>
            <a:noFill/>
          </a:ln>
        </p:spPr>
        <p:style>
          <a:lnRef idx="0"/>
          <a:fillRef idx="0"/>
          <a:effectRef idx="0"/>
          <a:fontRef idx="minor"/>
        </p:style>
        <p:txBody>
          <a:bodyPr wrap="none" lIns="0" rIns="0" tIns="0" bIns="0">
            <a:spAutoFit/>
          </a:bodyPr>
          <a:p>
            <a:pPr marL="216000" indent="-21384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12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30" name="PlaceHolder 5"/>
          <p:cNvSpPr>
            <a:spLocks noGrp="1"/>
          </p:cNvSpPr>
          <p:nvPr>
            <p:ph type="title"/>
          </p:nvPr>
        </p:nvSpPr>
        <p:spPr>
          <a:xfrm>
            <a:off x="338760" y="1735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131"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68"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69"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170"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171"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802.11-19/1757r0 </a:t>
            </a:r>
            <a:endParaRPr b="0" lang="sv-SE" sz="1800" spc="-1" strike="noStrike">
              <a:latin typeface="DejaVu Sans"/>
            </a:endParaRPr>
          </a:p>
        </p:txBody>
      </p:sp>
      <p:sp>
        <p:nvSpPr>
          <p:cNvPr id="172" name="PlaceHolder 5"/>
          <p:cNvSpPr>
            <a:spLocks noGrp="1"/>
          </p:cNvSpPr>
          <p:nvPr>
            <p:ph type="title"/>
          </p:nvPr>
        </p:nvSpPr>
        <p:spPr>
          <a:xfrm>
            <a:off x="504000" y="11520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173"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1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21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1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213"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802.11-19/1757r0 </a:t>
            </a:r>
            <a:endParaRPr b="0" lang="sv-SE" sz="1800" spc="-1" strike="noStrike">
              <a:latin typeface="DejaVu Sans"/>
            </a:endParaRPr>
          </a:p>
        </p:txBody>
      </p:sp>
      <p:sp>
        <p:nvSpPr>
          <p:cNvPr id="214" name="PlaceHolder 5"/>
          <p:cNvSpPr>
            <a:spLocks noGrp="1"/>
          </p:cNvSpPr>
          <p:nvPr>
            <p:ph type="title"/>
          </p:nvPr>
        </p:nvSpPr>
        <p:spPr>
          <a:xfrm>
            <a:off x="457200" y="1662840"/>
            <a:ext cx="8228880" cy="1145160"/>
          </a:xfrm>
          <a:prstGeom prst="rect">
            <a:avLst/>
          </a:prstGeom>
        </p:spPr>
        <p:txBody>
          <a:bodyPr lIns="0" rIns="0" tIns="0" bIns="0" anchor="ctr">
            <a:spAutoFit/>
          </a:bodyPr>
          <a:p>
            <a:r>
              <a:rPr b="0" lang="sv-SE" sz="1800" spc="-1" strike="noStrike">
                <a:latin typeface="DejaVu Sans"/>
              </a:rPr>
              <a:t>Click to edit the title text format</a:t>
            </a:r>
            <a:endParaRPr b="0" lang="sv-SE" sz="1800" spc="-1" strike="noStrike">
              <a:latin typeface="DejaVu Sans"/>
            </a:endParaRPr>
          </a:p>
        </p:txBody>
      </p:sp>
      <p:sp>
        <p:nvSpPr>
          <p:cNvPr id="21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hyperlink" Target="https://mentor.ieee.org/802.11/dcn/19/11-19-1442-02-0rcm-rcm-tig-draft-report-outline.odt" TargetMode="External"/><Relationship Id="rId2" Type="http://schemas.openxmlformats.org/officeDocument/2006/relationships/slideLayout" Target="../slideLayouts/slideLayout6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hyperlink" Target="https://standards.ieee.org/develop/policies/bylaws/sb_bylaws.pdf%20section%205.2.1" TargetMode="Externa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 Id="rId4" Type="http://schemas.openxmlformats.org/officeDocument/2006/relationships/slideLayout" Target="../slideLayouts/slideLayout37.xml"/><Relationship Id="rId5"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hyperlink" Target="http://standards.ieee.org/faqs/affiliationFAQ.html" TargetMode="External"/><Relationship Id="rId2" Type="http://schemas.openxmlformats.org/officeDocument/2006/relationships/slideLayout" Target="../slideLayouts/slideLayout37.xml"/><Relationship Id="rId3"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58" name="CustomShape 1"/>
          <p:cNvSpPr/>
          <p:nvPr/>
        </p:nvSpPr>
        <p:spPr>
          <a:xfrm>
            <a:off x="696960" y="333360"/>
            <a:ext cx="23007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59" name="CustomShape 2"/>
          <p:cNvSpPr/>
          <p:nvPr/>
        </p:nvSpPr>
        <p:spPr>
          <a:xfrm>
            <a:off x="5500800" y="6475320"/>
            <a:ext cx="303912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60" name="CustomShape 3"/>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02B92A8-885A-426B-AC63-E726938E7880}"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261" name="CustomShape 4"/>
          <p:cNvSpPr/>
          <p:nvPr/>
        </p:nvSpPr>
        <p:spPr>
          <a:xfrm>
            <a:off x="723240" y="558360"/>
            <a:ext cx="7769880" cy="10641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Teleconference Agenda </a:t>
            </a:r>
            <a:endParaRPr b="0" lang="sv-SE" sz="3200" spc="-1" strike="noStrike">
              <a:latin typeface="DejaVu Sans"/>
            </a:endParaRPr>
          </a:p>
          <a:p>
            <a:pPr algn="ctr">
              <a:lnSpc>
                <a:spcPct val="100000"/>
              </a:lnSpc>
            </a:pPr>
            <a:r>
              <a:rPr b="1" lang="sv-SE" sz="3200" spc="-1" strike="noStrike">
                <a:solidFill>
                  <a:srgbClr val="000000"/>
                </a:solidFill>
                <a:latin typeface="Times New Roman"/>
                <a:ea typeface="MS Gothic"/>
              </a:rPr>
              <a:t>Tues, 15 Oct 2019, Noon ET</a:t>
            </a:r>
            <a:endParaRPr b="0" lang="sv-SE" sz="3200" spc="-1" strike="noStrike">
              <a:latin typeface="DejaVu Sans"/>
            </a:endParaRPr>
          </a:p>
        </p:txBody>
      </p:sp>
      <p:sp>
        <p:nvSpPr>
          <p:cNvPr id="262" name="CustomShape 5"/>
          <p:cNvSpPr/>
          <p:nvPr/>
        </p:nvSpPr>
        <p:spPr>
          <a:xfrm>
            <a:off x="685800" y="1523880"/>
            <a:ext cx="7769880" cy="394200"/>
          </a:xfrm>
          <a:prstGeom prst="rect">
            <a:avLst/>
          </a:prstGeom>
          <a:noFill/>
          <a:ln w="9360">
            <a:noFill/>
          </a:ln>
        </p:spPr>
        <p:style>
          <a:lnRef idx="0"/>
          <a:fillRef idx="0"/>
          <a:effectRef idx="0"/>
          <a:fontRef idx="minor"/>
        </p:style>
        <p:txBody>
          <a:bodyPr lIns="92160" rIns="92160" tIns="46080" bIns="46080">
            <a:noAutofit/>
          </a:bodyPr>
          <a:p>
            <a:pPr marL="343080" indent="-340560" algn="ctr">
              <a:lnSpc>
                <a:spcPct val="100000"/>
              </a:lnSpc>
              <a:spcBef>
                <a:spcPts val="499"/>
              </a:spcBef>
            </a:pPr>
            <a:r>
              <a:rPr b="1" lang="sv-SE" sz="2000" spc="-1" strike="noStrike">
                <a:solidFill>
                  <a:srgbClr val="000000"/>
                </a:solidFill>
                <a:latin typeface="Times New Roman"/>
                <a:ea typeface="MS Gothic"/>
              </a:rPr>
              <a:t>Date:</a:t>
            </a:r>
            <a:r>
              <a:rPr b="0" lang="sv-SE" sz="2000" spc="-1" strike="noStrike">
                <a:solidFill>
                  <a:srgbClr val="000000"/>
                </a:solidFill>
                <a:latin typeface="Times New Roman"/>
                <a:ea typeface="MS Gothic"/>
              </a:rPr>
              <a:t> 2019-10-10</a:t>
            </a:r>
            <a:endParaRPr b="0" lang="sv-SE" sz="2000" spc="-1" strike="noStrike">
              <a:latin typeface="DejaVu Sans"/>
            </a:endParaRPr>
          </a:p>
        </p:txBody>
      </p:sp>
      <p:sp>
        <p:nvSpPr>
          <p:cNvPr id="263" name="CustomShape 6"/>
          <p:cNvSpPr/>
          <p:nvPr/>
        </p:nvSpPr>
        <p:spPr>
          <a:xfrm>
            <a:off x="533520" y="1940040"/>
            <a:ext cx="2488320" cy="577800"/>
          </a:xfrm>
          <a:prstGeom prst="rect">
            <a:avLst/>
          </a:prstGeom>
          <a:noFill/>
          <a:ln w="9360">
            <a:noFill/>
          </a:ln>
        </p:spPr>
        <p:style>
          <a:lnRef idx="0"/>
          <a:fillRef idx="0"/>
          <a:effectRef idx="0"/>
          <a:fontRef idx="minor"/>
        </p:style>
      </p:sp>
      <p:graphicFrame>
        <p:nvGraphicFramePr>
          <p:cNvPr id="264" name="Table 7"/>
          <p:cNvGraphicFramePr/>
          <p:nvPr/>
        </p:nvGraphicFramePr>
        <p:xfrm>
          <a:off x="705960" y="3067560"/>
          <a:ext cx="7429680" cy="1163880"/>
        </p:xfrm>
        <a:graphic>
          <a:graphicData uri="http://schemas.openxmlformats.org/drawingml/2006/table">
            <a:tbl>
              <a:tblPr/>
              <a:tblGrid>
                <a:gridCol w="3004920"/>
                <a:gridCol w="1562400"/>
                <a:gridCol w="2862720"/>
              </a:tblGrid>
              <a:tr h="444240">
                <a:tc>
                  <a:txBody>
                    <a:bodyPr lIns="90000" rIns="90000">
                      <a:noAutofit/>
                    </a:bodyPr>
                    <a:p>
                      <a:pPr>
                        <a:lnSpc>
                          <a:spcPct val="100000"/>
                        </a:lnSpc>
                      </a:pPr>
                      <a:r>
                        <a:rPr b="1" lang="sv-SE" sz="1800" spc="-1" strike="noStrike">
                          <a:latin typeface="DejaVu Sans"/>
                        </a:rPr>
                        <a:t>Name</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Affiliation</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Contact</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720000">
                <a:tc>
                  <a:txBody>
                    <a:bodyPr lIns="90000" rIns="90000">
                      <a:noAutofit/>
                    </a:bodyPr>
                    <a:p>
                      <a:pPr>
                        <a:lnSpc>
                          <a:spcPct val="100000"/>
                        </a:lnSpc>
                      </a:pPr>
                      <a:r>
                        <a:rPr b="0" lang="sv-SE" sz="1800" spc="-1" strike="noStrike">
                          <a:latin typeface="DejaVu Sans"/>
                        </a:rPr>
                        <a:t>Amelia Andersdotter</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Article19</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amelia@article19.org</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265" name="CustomShape 8"/>
          <p:cNvSpPr/>
          <p:nvPr/>
        </p:nvSpPr>
        <p:spPr>
          <a:xfrm>
            <a:off x="720000" y="2659680"/>
            <a:ext cx="194184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DejaVu Sans"/>
                <a:ea typeface="DejaVu Sans"/>
              </a:rPr>
              <a:t>Author(s):</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gn="ctr">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Agenda approved?</a:t>
            </a:r>
            <a:endParaRPr b="0" lang="sv-SE" sz="1800" spc="-1" strike="noStrike">
              <a:latin typeface="DejaVu Sans"/>
            </a:endParaRPr>
          </a:p>
        </p:txBody>
      </p:sp>
      <p:sp>
        <p:nvSpPr>
          <p:cNvPr id="303"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3904390-D093-4C88-A110-CD1AAA496207}" type="slidenum">
              <a:rPr b="0" lang="sv-SE" sz="1200" spc="-1" strike="noStrike">
                <a:solidFill>
                  <a:srgbClr val="000000"/>
                </a:solidFill>
                <a:latin typeface="Times New Roman"/>
                <a:ea typeface="MS Gothic"/>
              </a:rPr>
              <a:t>8</a:t>
            </a:fld>
            <a:endParaRPr b="0" lang="sv-SE" sz="1200" spc="-1" strike="noStrike">
              <a:latin typeface="DejaVu Sans"/>
            </a:endParaRPr>
          </a:p>
        </p:txBody>
      </p:sp>
      <p:sp>
        <p:nvSpPr>
          <p:cNvPr id="304"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05"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306" name="CustomShape 5"/>
          <p:cNvSpPr/>
          <p:nvPr/>
        </p:nvSpPr>
        <p:spPr>
          <a:xfrm>
            <a:off x="685800" y="685800"/>
            <a:ext cx="7768440" cy="106272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7"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Discussion of draft report/contributions to draft report</a:t>
            </a:r>
            <a:endParaRPr b="0" lang="sv-SE" sz="1600" spc="-1" strike="noStrike">
              <a:solidFill>
                <a:srgbClr val="696969"/>
              </a:solidFill>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solidFill>
                <a:srgbClr val="696969"/>
              </a:solidFill>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solidFill>
                <a:srgbClr val="696969"/>
              </a:solidFill>
              <a:latin typeface="DejaVu Sans"/>
            </a:endParaRPr>
          </a:p>
        </p:txBody>
      </p:sp>
      <p:sp>
        <p:nvSpPr>
          <p:cNvPr id="308"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81C119C-4E20-4179-BD67-C7639D320C0B}" type="slidenum">
              <a:rPr b="0" lang="sv-SE" sz="1200" spc="-1" strike="noStrike">
                <a:solidFill>
                  <a:srgbClr val="000000"/>
                </a:solidFill>
                <a:latin typeface="Times New Roman"/>
                <a:ea typeface="MS Gothic"/>
              </a:rPr>
              <a:t>8</a:t>
            </a:fld>
            <a:endParaRPr b="0" lang="sv-SE" sz="1200" spc="-1" strike="noStrike">
              <a:latin typeface="DejaVu Sans"/>
            </a:endParaRPr>
          </a:p>
        </p:txBody>
      </p:sp>
      <p:sp>
        <p:nvSpPr>
          <p:cNvPr id="309"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10"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311"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2" name="CustomShape 1"/>
          <p:cNvSpPr/>
          <p:nvPr/>
        </p:nvSpPr>
        <p:spPr>
          <a:xfrm>
            <a:off x="457200" y="1563120"/>
            <a:ext cx="8228520" cy="33552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sv-SE" sz="2200" spc="-1" strike="noStrike">
                <a:solidFill>
                  <a:srgbClr val="000000"/>
                </a:solidFill>
                <a:latin typeface="DejaVu Sans"/>
                <a:ea typeface="DejaVu Sans"/>
              </a:rPr>
              <a:t>Draft report available available in </a:t>
            </a:r>
            <a:r>
              <a:rPr b="0" lang="sv-SE" sz="2200" spc="-1" strike="noStrike" u="sng">
                <a:solidFill>
                  <a:srgbClr val="0000ff"/>
                </a:solidFill>
                <a:uFillTx/>
                <a:latin typeface="DejaVu Sans"/>
                <a:ea typeface="DejaVu Sans"/>
                <a:hlinkClick r:id="rId1"/>
              </a:rPr>
              <a:t>doc. 11-19/1442r2</a:t>
            </a:r>
            <a:endParaRPr b="0" lang="sv-SE" sz="2200" spc="-1" strike="noStrike">
              <a:latin typeface="DejaVu Sans"/>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3"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a:t>
            </a:r>
            <a:r>
              <a:rPr b="1" lang="sv-SE" sz="1600" spc="-1" strike="noStrike">
                <a:solidFill>
                  <a:srgbClr val="696969"/>
                </a:solidFill>
                <a:latin typeface="Times New Roman"/>
                <a:ea typeface="MS Gothic"/>
              </a:rPr>
              <a:t>the meeting</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a:t>
            </a:r>
            <a:r>
              <a:rPr b="1" lang="sv-SE" sz="1600" spc="-1" strike="noStrike">
                <a:solidFill>
                  <a:srgbClr val="696969"/>
                </a:solidFill>
                <a:latin typeface="Times New Roman"/>
                <a:ea typeface="MS Gothic"/>
              </a:rPr>
              <a:t>policies</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a:t>
            </a:r>
            <a:r>
              <a:rPr b="1" lang="sv-SE" sz="1600" spc="-1" strike="noStrike">
                <a:solidFill>
                  <a:srgbClr val="696969"/>
                </a:solidFill>
                <a:latin typeface="Times New Roman"/>
                <a:ea typeface="MS Gothic"/>
              </a:rPr>
              <a:t>report/contributions to draft </a:t>
            </a:r>
            <a:r>
              <a:rPr b="1" lang="sv-SE" sz="1600" spc="-1" strike="noStrike">
                <a:solidFill>
                  <a:srgbClr val="696969"/>
                </a:solidFill>
                <a:latin typeface="Times New Roman"/>
                <a:ea typeface="MS Gothic"/>
              </a:rPr>
              <a:t>report</a:t>
            </a:r>
            <a:endParaRPr b="0" lang="sv-SE" sz="1600" spc="-1" strike="noStrike">
              <a:solidFill>
                <a:srgbClr val="696969"/>
              </a:solidFill>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solidFill>
                <a:srgbClr val="696969"/>
              </a:solidFill>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solidFill>
                <a:srgbClr val="696969"/>
              </a:solidFill>
              <a:latin typeface="DejaVu Sans"/>
            </a:endParaRPr>
          </a:p>
        </p:txBody>
      </p:sp>
      <p:sp>
        <p:nvSpPr>
          <p:cNvPr id="314"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CAF35D05-19DE-453B-A312-3723D1D761AD}" type="slidenum">
              <a:rPr b="0" lang="sv-SE" sz="1200" spc="-1" strike="noStrike">
                <a:solidFill>
                  <a:srgbClr val="000000"/>
                </a:solidFill>
                <a:latin typeface="Times New Roman"/>
                <a:ea typeface="MS Gothic"/>
              </a:rPr>
              <a:t>8</a:t>
            </a:fld>
            <a:endParaRPr b="0" lang="sv-SE" sz="1200" spc="-1" strike="noStrike">
              <a:latin typeface="DejaVu Sans"/>
            </a:endParaRPr>
          </a:p>
        </p:txBody>
      </p:sp>
      <p:sp>
        <p:nvSpPr>
          <p:cNvPr id="315"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16"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317"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8" name="CustomShape 1"/>
          <p:cNvSpPr/>
          <p:nvPr/>
        </p:nvSpPr>
        <p:spPr>
          <a:xfrm>
            <a:off x="685800" y="1584000"/>
            <a:ext cx="7768440" cy="4749840"/>
          </a:xfrm>
          <a:prstGeom prst="rect">
            <a:avLst/>
          </a:prstGeom>
          <a:noFill/>
          <a:ln w="9360">
            <a:noFill/>
          </a:ln>
        </p:spPr>
        <p:style>
          <a:lnRef idx="0"/>
          <a:fillRef idx="0"/>
          <a:effectRef idx="0"/>
          <a:fontRef idx="minor"/>
        </p:style>
      </p:sp>
      <p:sp>
        <p:nvSpPr>
          <p:cNvPr id="319"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C59F18F0-58BE-4525-B259-C5AC246040EE}" type="slidenum">
              <a:rPr b="0" lang="sv-SE" sz="1200" spc="-1" strike="noStrike">
                <a:solidFill>
                  <a:srgbClr val="000000"/>
                </a:solidFill>
                <a:latin typeface="Times New Roman"/>
                <a:ea typeface="MS Gothic"/>
              </a:rPr>
              <a:t>8</a:t>
            </a:fld>
            <a:endParaRPr b="0" lang="sv-SE" sz="1200" spc="-1" strike="noStrike">
              <a:latin typeface="DejaVu Sans"/>
            </a:endParaRPr>
          </a:p>
        </p:txBody>
      </p:sp>
      <p:sp>
        <p:nvSpPr>
          <p:cNvPr id="320"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21"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322"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Any other business?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a:t>
            </a:r>
            <a:r>
              <a:rPr b="1" lang="sv-SE" sz="1600" spc="-1" strike="noStrike">
                <a:solidFill>
                  <a:srgbClr val="696969"/>
                </a:solidFill>
                <a:latin typeface="Times New Roman"/>
                <a:ea typeface="MS Gothic"/>
              </a:rPr>
              <a:t>the meeting</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a:t>
            </a:r>
            <a:r>
              <a:rPr b="1" lang="sv-SE" sz="1600" spc="-1" strike="noStrike">
                <a:solidFill>
                  <a:srgbClr val="696969"/>
                </a:solidFill>
                <a:latin typeface="Times New Roman"/>
                <a:ea typeface="MS Gothic"/>
              </a:rPr>
              <a:t>policies</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a:t>
            </a:r>
            <a:r>
              <a:rPr b="1" lang="sv-SE" sz="1600" spc="-1" strike="noStrike">
                <a:solidFill>
                  <a:srgbClr val="696969"/>
                </a:solidFill>
                <a:latin typeface="Times New Roman"/>
                <a:ea typeface="MS Gothic"/>
              </a:rPr>
              <a:t>report/contributions to draft </a:t>
            </a:r>
            <a:r>
              <a:rPr b="1" lang="sv-SE" sz="1600" spc="-1" strike="noStrike">
                <a:solidFill>
                  <a:srgbClr val="696969"/>
                </a:solidFill>
                <a:latin typeface="Times New Roman"/>
                <a:ea typeface="MS Gothic"/>
              </a:rPr>
              <a:t>report</a:t>
            </a:r>
            <a:endParaRPr b="0" lang="sv-SE" sz="1600" spc="-1" strike="noStrike">
              <a:solidFill>
                <a:srgbClr val="696969"/>
              </a:solidFill>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solidFill>
                <a:srgbClr val="696969"/>
              </a:solidFill>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Adjourn</a:t>
            </a:r>
            <a:endParaRPr b="0" lang="sv-SE" sz="1600" spc="-1" strike="noStrike">
              <a:solidFill>
                <a:srgbClr val="696969"/>
              </a:solidFill>
              <a:latin typeface="DejaVu Sans"/>
            </a:endParaRPr>
          </a:p>
        </p:txBody>
      </p:sp>
      <p:sp>
        <p:nvSpPr>
          <p:cNvPr id="324"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E5875BD-4C12-4B5D-B74A-B72CBA006EC2}" type="slidenum">
              <a:rPr b="0" lang="sv-SE" sz="1200" spc="-1" strike="noStrike">
                <a:solidFill>
                  <a:srgbClr val="000000"/>
                </a:solidFill>
                <a:latin typeface="Times New Roman"/>
                <a:ea typeface="MS Gothic"/>
              </a:rPr>
              <a:t>8</a:t>
            </a:fld>
            <a:endParaRPr b="0" lang="sv-SE" sz="1200" spc="-1" strike="noStrike">
              <a:latin typeface="DejaVu Sans"/>
            </a:endParaRPr>
          </a:p>
        </p:txBody>
      </p:sp>
      <p:sp>
        <p:nvSpPr>
          <p:cNvPr id="325"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26"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327"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8" name="CustomShape 1"/>
          <p:cNvSpPr/>
          <p:nvPr/>
        </p:nvSpPr>
        <p:spPr>
          <a:xfrm>
            <a:off x="685800" y="1584000"/>
            <a:ext cx="7768440" cy="4749840"/>
          </a:xfrm>
          <a:prstGeom prst="rect">
            <a:avLst/>
          </a:prstGeom>
          <a:noFill/>
          <a:ln w="9360">
            <a:noFill/>
          </a:ln>
        </p:spPr>
        <p:style>
          <a:lnRef idx="0"/>
          <a:fillRef idx="0"/>
          <a:effectRef idx="0"/>
          <a:fontRef idx="minor"/>
        </p:style>
      </p:sp>
      <p:sp>
        <p:nvSpPr>
          <p:cNvPr id="329"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E3DE664-6294-4F2E-86E5-72EAD7BD8CB4}" type="slidenum">
              <a:rPr b="0" lang="sv-SE" sz="1200" spc="-1" strike="noStrike">
                <a:solidFill>
                  <a:srgbClr val="000000"/>
                </a:solidFill>
                <a:latin typeface="Times New Roman"/>
                <a:ea typeface="MS Gothic"/>
              </a:rPr>
              <a:t>8</a:t>
            </a:fld>
            <a:endParaRPr b="0" lang="sv-SE" sz="1200" spc="-1" strike="noStrike">
              <a:latin typeface="DejaVu Sans"/>
            </a:endParaRPr>
          </a:p>
        </p:txBody>
      </p:sp>
      <p:sp>
        <p:nvSpPr>
          <p:cNvPr id="330"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31"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332"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Adjourned</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6" name="CustomShape 1"/>
          <p:cNvSpPr/>
          <p:nvPr/>
        </p:nvSpPr>
        <p:spPr>
          <a:xfrm>
            <a:off x="685800" y="1981080"/>
            <a:ext cx="7768440" cy="4110840"/>
          </a:xfrm>
          <a:prstGeom prst="rect">
            <a:avLst/>
          </a:prstGeom>
          <a:noFill/>
          <a:ln w="9360">
            <a:noFill/>
          </a:ln>
        </p:spPr>
        <p:style>
          <a:lnRef idx="0"/>
          <a:fillRef idx="0"/>
          <a:effectRef idx="0"/>
          <a:fontRef idx="minor"/>
        </p:style>
        <p:txBody>
          <a:bodyPr lIns="92160" rIns="92160" tIns="46080" bIns="46080">
            <a:noAutofit/>
          </a:bodyPr>
          <a:p>
            <a:pPr marL="343080" indent="-340560" algn="ctr">
              <a:lnSpc>
                <a:spcPct val="90000"/>
              </a:lnSpc>
              <a:spcBef>
                <a:spcPts val="601"/>
              </a:spcBef>
            </a:pPr>
            <a:endParaRPr b="0" lang="sv-SE" sz="18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Agenda</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Teleconference, 15 October 2019, Noon ET, Webex</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Chair: Amelia Andersdotter (ARTICLE19)</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Vice-chair: Mark Hamilton (Ruckus)</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p:txBody>
      </p:sp>
      <p:sp>
        <p:nvSpPr>
          <p:cNvPr id="267"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6AA4115-6D3C-49F3-AA26-3986A3A7F0C7}"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268"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69"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70" name="CustomShape 5"/>
          <p:cNvSpPr/>
          <p:nvPr/>
        </p:nvSpPr>
        <p:spPr>
          <a:xfrm>
            <a:off x="678600" y="91584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ff"/>
                </a:solidFill>
                <a:latin typeface="Arial Black"/>
                <a:ea typeface="MS Gothic"/>
              </a:rPr>
              <a:t>IEEE 802.11 Randomized and changing MAC addresses TIG</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1"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Elect/call for secretary for the meeting</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report/contributions to draft report</a:t>
            </a:r>
            <a:endParaRPr b="0" lang="sv-SE" sz="1600" spc="-1" strike="noStrike">
              <a:solidFill>
                <a:srgbClr val="696969"/>
              </a:solidFill>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solidFill>
                <a:srgbClr val="696969"/>
              </a:solidFill>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solidFill>
                <a:srgbClr val="696969"/>
              </a:solidFill>
              <a:latin typeface="DejaVu Sans"/>
            </a:endParaRPr>
          </a:p>
        </p:txBody>
      </p:sp>
      <p:sp>
        <p:nvSpPr>
          <p:cNvPr id="272"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B5BE4F9F-69FD-4C65-9C22-C735DBE594AD}"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273"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74"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75"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6" name="CustomShape 1"/>
          <p:cNvSpPr/>
          <p:nvPr/>
        </p:nvSpPr>
        <p:spPr>
          <a:xfrm>
            <a:off x="457200" y="3568680"/>
            <a:ext cx="8228520" cy="4878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sv-SE" sz="3200" spc="-1" strike="noStrike">
                <a:solidFill>
                  <a:srgbClr val="000000"/>
                </a:solidFill>
                <a:latin typeface="DejaVu Sans"/>
                <a:ea typeface="DejaVu Sans"/>
              </a:rPr>
              <a:t>Call for secretary</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t>
            </a:r>
            <a:r>
              <a:rPr b="1" lang="sv-SE" sz="1600" spc="-1" strike="noStrike">
                <a:solidFill>
                  <a:srgbClr val="696969"/>
                </a:solidFill>
                <a:latin typeface="Times New Roman"/>
                <a:ea typeface="MS Gothic"/>
              </a:rPr>
              <a:t>al</a:t>
            </a:r>
            <a:r>
              <a:rPr b="1" lang="sv-SE" sz="1600" spc="-1" strike="noStrike">
                <a:solidFill>
                  <a:srgbClr val="696969"/>
                </a:solidFill>
                <a:latin typeface="Times New Roman"/>
                <a:ea typeface="MS Gothic"/>
              </a:rPr>
              <a:t>l </a:t>
            </a:r>
            <a:r>
              <a:rPr b="1" lang="sv-SE" sz="1600" spc="-1" strike="noStrike">
                <a:solidFill>
                  <a:srgbClr val="696969"/>
                </a:solidFill>
                <a:latin typeface="Times New Roman"/>
                <a:ea typeface="MS Gothic"/>
              </a:rPr>
              <a:t>th</a:t>
            </a:r>
            <a:r>
              <a:rPr b="1" lang="sv-SE" sz="1600" spc="-1" strike="noStrike">
                <a:solidFill>
                  <a:srgbClr val="696969"/>
                </a:solidFill>
                <a:latin typeface="Times New Roman"/>
                <a:ea typeface="MS Gothic"/>
              </a:rPr>
              <a:t>e </a:t>
            </a:r>
            <a:r>
              <a:rPr b="1" lang="sv-SE" sz="1600" spc="-1" strike="noStrike">
                <a:solidFill>
                  <a:srgbClr val="696969"/>
                </a:solidFill>
                <a:latin typeface="Times New Roman"/>
                <a:ea typeface="MS Gothic"/>
              </a:rPr>
              <a:t>m</a:t>
            </a:r>
            <a:r>
              <a:rPr b="1" lang="sv-SE" sz="1600" spc="-1" strike="noStrike">
                <a:solidFill>
                  <a:srgbClr val="696969"/>
                </a:solidFill>
                <a:latin typeface="Times New Roman"/>
                <a:ea typeface="MS Gothic"/>
              </a:rPr>
              <a:t>ee</a:t>
            </a:r>
            <a:r>
              <a:rPr b="1" lang="sv-SE" sz="1600" spc="-1" strike="noStrike">
                <a:solidFill>
                  <a:srgbClr val="696969"/>
                </a:solidFill>
                <a:latin typeface="Times New Roman"/>
                <a:ea typeface="MS Gothic"/>
              </a:rPr>
              <a:t>ti</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g </a:t>
            </a:r>
            <a:r>
              <a:rPr b="1" lang="sv-SE" sz="1600" spc="-1" strike="noStrike">
                <a:solidFill>
                  <a:srgbClr val="696969"/>
                </a:solidFill>
                <a:latin typeface="Times New Roman"/>
                <a:ea typeface="MS Gothic"/>
              </a:rPr>
              <a:t>to </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er</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le</a:t>
            </a:r>
            <a:r>
              <a:rPr b="1" lang="sv-SE" sz="1600" spc="-1" strike="noStrike">
                <a:solidFill>
                  <a:srgbClr val="696969"/>
                </a:solidFill>
                <a:latin typeface="Times New Roman"/>
                <a:ea typeface="MS Gothic"/>
              </a:rPr>
              <a:t>ct</a:t>
            </a:r>
            <a:r>
              <a:rPr b="1" lang="sv-SE" sz="1600" spc="-1" strike="noStrike">
                <a:solidFill>
                  <a:srgbClr val="696969"/>
                </a:solidFill>
                <a:latin typeface="Times New Roman"/>
                <a:ea typeface="MS Gothic"/>
              </a:rPr>
              <a:t>/</a:t>
            </a:r>
            <a:r>
              <a:rPr b="1" lang="sv-SE" sz="1600" spc="-1" strike="noStrike">
                <a:solidFill>
                  <a:srgbClr val="696969"/>
                </a:solidFill>
                <a:latin typeface="Times New Roman"/>
                <a:ea typeface="MS Gothic"/>
              </a:rPr>
              <a:t>c</a:t>
            </a:r>
            <a:r>
              <a:rPr b="1" lang="sv-SE" sz="1600" spc="-1" strike="noStrike">
                <a:solidFill>
                  <a:srgbClr val="696969"/>
                </a:solidFill>
                <a:latin typeface="Times New Roman"/>
                <a:ea typeface="MS Gothic"/>
              </a:rPr>
              <a:t>al</a:t>
            </a:r>
            <a:r>
              <a:rPr b="1" lang="sv-SE" sz="1600" spc="-1" strike="noStrike">
                <a:solidFill>
                  <a:srgbClr val="696969"/>
                </a:solidFill>
                <a:latin typeface="Times New Roman"/>
                <a:ea typeface="MS Gothic"/>
              </a:rPr>
              <a:t>l </a:t>
            </a:r>
            <a:r>
              <a:rPr b="1" lang="sv-SE" sz="1600" spc="-1" strike="noStrike">
                <a:solidFill>
                  <a:srgbClr val="696969"/>
                </a:solidFill>
                <a:latin typeface="Times New Roman"/>
                <a:ea typeface="MS Gothic"/>
              </a:rPr>
              <a:t>fo</a:t>
            </a:r>
            <a:r>
              <a:rPr b="1" lang="sv-SE" sz="1600" spc="-1" strike="noStrike">
                <a:solidFill>
                  <a:srgbClr val="696969"/>
                </a:solidFill>
                <a:latin typeface="Times New Roman"/>
                <a:ea typeface="MS Gothic"/>
              </a:rPr>
              <a:t>r </a:t>
            </a:r>
            <a:r>
              <a:rPr b="1" lang="sv-SE" sz="1600" spc="-1" strike="noStrike">
                <a:solidFill>
                  <a:srgbClr val="696969"/>
                </a:solidFill>
                <a:latin typeface="Times New Roman"/>
                <a:ea typeface="MS Gothic"/>
              </a:rPr>
              <a:t>se</a:t>
            </a:r>
            <a:r>
              <a:rPr b="1" lang="sv-SE" sz="1600" spc="-1" strike="noStrike">
                <a:solidFill>
                  <a:srgbClr val="696969"/>
                </a:solidFill>
                <a:latin typeface="Times New Roman"/>
                <a:ea typeface="MS Gothic"/>
              </a:rPr>
              <a:t>cr</a:t>
            </a:r>
            <a:r>
              <a:rPr b="1" lang="sv-SE" sz="1600" spc="-1" strike="noStrike">
                <a:solidFill>
                  <a:srgbClr val="696969"/>
                </a:solidFill>
                <a:latin typeface="Times New Roman"/>
                <a:ea typeface="MS Gothic"/>
              </a:rPr>
              <a:t>et</a:t>
            </a: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y </a:t>
            </a:r>
            <a:r>
              <a:rPr b="1" lang="sv-SE" sz="1600" spc="-1" strike="noStrike">
                <a:solidFill>
                  <a:srgbClr val="696969"/>
                </a:solidFill>
                <a:latin typeface="Times New Roman"/>
                <a:ea typeface="MS Gothic"/>
              </a:rPr>
              <a:t>fo</a:t>
            </a:r>
            <a:r>
              <a:rPr b="1" lang="sv-SE" sz="1600" spc="-1" strike="noStrike">
                <a:solidFill>
                  <a:srgbClr val="696969"/>
                </a:solidFill>
                <a:latin typeface="Times New Roman"/>
                <a:ea typeface="MS Gothic"/>
              </a:rPr>
              <a:t>r </a:t>
            </a:r>
            <a:r>
              <a:rPr b="1" lang="sv-SE" sz="1600" spc="-1" strike="noStrike">
                <a:solidFill>
                  <a:srgbClr val="696969"/>
                </a:solidFill>
                <a:latin typeface="Times New Roman"/>
                <a:ea typeface="MS Gothic"/>
              </a:rPr>
              <a:t>th</a:t>
            </a:r>
            <a:r>
              <a:rPr b="1" lang="sv-SE" sz="1600" spc="-1" strike="noStrike">
                <a:solidFill>
                  <a:srgbClr val="696969"/>
                </a:solidFill>
                <a:latin typeface="Times New Roman"/>
                <a:ea typeface="MS Gothic"/>
              </a:rPr>
              <a:t>e </a:t>
            </a:r>
            <a:r>
              <a:rPr b="1" lang="sv-SE" sz="1600" spc="-1" strike="noStrike">
                <a:solidFill>
                  <a:srgbClr val="696969"/>
                </a:solidFill>
                <a:latin typeface="Times New Roman"/>
                <a:ea typeface="MS Gothic"/>
              </a:rPr>
              <a:t>m</a:t>
            </a:r>
            <a:r>
              <a:rPr b="1" lang="sv-SE" sz="1600" spc="-1" strike="noStrike">
                <a:solidFill>
                  <a:srgbClr val="696969"/>
                </a:solidFill>
                <a:latin typeface="Times New Roman"/>
                <a:ea typeface="MS Gothic"/>
              </a:rPr>
              <a:t>ee</a:t>
            </a:r>
            <a:r>
              <a:rPr b="1" lang="sv-SE" sz="1600" spc="-1" strike="noStrike">
                <a:solidFill>
                  <a:srgbClr val="696969"/>
                </a:solidFill>
                <a:latin typeface="Times New Roman"/>
                <a:ea typeface="MS Gothic"/>
              </a:rPr>
              <a:t>ti</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g</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a:t>
            </a:r>
            <a:r>
              <a:rPr b="1" lang="sv-SE" sz="1600" spc="-1" strike="noStrike">
                <a:solidFill>
                  <a:srgbClr val="000000"/>
                </a:solidFill>
                <a:latin typeface="Times New Roman"/>
                <a:ea typeface="MS Gothic"/>
              </a:rPr>
              <a:t>e</a:t>
            </a:r>
            <a:r>
              <a:rPr b="1" lang="sv-SE" sz="1600" spc="-1" strike="noStrike">
                <a:solidFill>
                  <a:srgbClr val="000000"/>
                </a:solidFill>
                <a:latin typeface="Times New Roman"/>
                <a:ea typeface="MS Gothic"/>
              </a:rPr>
              <a:t>m</a:t>
            </a:r>
            <a:r>
              <a:rPr b="1" lang="sv-SE" sz="1600" spc="-1" strike="noStrike">
                <a:solidFill>
                  <a:srgbClr val="000000"/>
                </a:solidFill>
                <a:latin typeface="Times New Roman"/>
                <a:ea typeface="MS Gothic"/>
              </a:rPr>
              <a:t>in</a:t>
            </a:r>
            <a:r>
              <a:rPr b="1" lang="sv-SE" sz="1600" spc="-1" strike="noStrike">
                <a:solidFill>
                  <a:srgbClr val="000000"/>
                </a:solidFill>
                <a:latin typeface="Times New Roman"/>
                <a:ea typeface="MS Gothic"/>
              </a:rPr>
              <a:t>d</a:t>
            </a:r>
            <a:r>
              <a:rPr b="1" lang="sv-SE" sz="1600" spc="-1" strike="noStrike">
                <a:solidFill>
                  <a:srgbClr val="000000"/>
                </a:solidFill>
                <a:latin typeface="Times New Roman"/>
                <a:ea typeface="MS Gothic"/>
              </a:rPr>
              <a:t>er</a:t>
            </a:r>
            <a:r>
              <a:rPr b="1" lang="sv-SE" sz="1600" spc="-1" strike="noStrike">
                <a:solidFill>
                  <a:srgbClr val="000000"/>
                </a:solidFill>
                <a:latin typeface="Times New Roman"/>
                <a:ea typeface="MS Gothic"/>
              </a:rPr>
              <a:t>s </a:t>
            </a:r>
            <a:r>
              <a:rPr b="1" lang="sv-SE" sz="1600" spc="-1" strike="noStrike">
                <a:solidFill>
                  <a:srgbClr val="000000"/>
                </a:solidFill>
                <a:latin typeface="Times New Roman"/>
                <a:ea typeface="MS Gothic"/>
              </a:rPr>
              <a:t>of </a:t>
            </a:r>
            <a:r>
              <a:rPr b="1" lang="sv-SE" sz="1600" spc="-1" strike="noStrike">
                <a:solidFill>
                  <a:srgbClr val="000000"/>
                </a:solidFill>
                <a:latin typeface="Times New Roman"/>
                <a:ea typeface="MS Gothic"/>
              </a:rPr>
              <a:t>g</a:t>
            </a:r>
            <a:r>
              <a:rPr b="1" lang="sv-SE" sz="1600" spc="-1" strike="noStrike">
                <a:solidFill>
                  <a:srgbClr val="000000"/>
                </a:solidFill>
                <a:latin typeface="Times New Roman"/>
                <a:ea typeface="MS Gothic"/>
              </a:rPr>
              <a:t>ui</a:t>
            </a:r>
            <a:r>
              <a:rPr b="1" lang="sv-SE" sz="1600" spc="-1" strike="noStrike">
                <a:solidFill>
                  <a:srgbClr val="000000"/>
                </a:solidFill>
                <a:latin typeface="Times New Roman"/>
                <a:ea typeface="MS Gothic"/>
              </a:rPr>
              <a:t>d</a:t>
            </a:r>
            <a:r>
              <a:rPr b="1" lang="sv-SE" sz="1600" spc="-1" strike="noStrike">
                <a:solidFill>
                  <a:srgbClr val="000000"/>
                </a:solidFill>
                <a:latin typeface="Times New Roman"/>
                <a:ea typeface="MS Gothic"/>
              </a:rPr>
              <a:t>el</a:t>
            </a:r>
            <a:r>
              <a:rPr b="1" lang="sv-SE" sz="1600" spc="-1" strike="noStrike">
                <a:solidFill>
                  <a:srgbClr val="000000"/>
                </a:solidFill>
                <a:latin typeface="Times New Roman"/>
                <a:ea typeface="MS Gothic"/>
              </a:rPr>
              <a:t>in</a:t>
            </a:r>
            <a:r>
              <a:rPr b="1" lang="sv-SE" sz="1600" spc="-1" strike="noStrike">
                <a:solidFill>
                  <a:srgbClr val="000000"/>
                </a:solidFill>
                <a:latin typeface="Times New Roman"/>
                <a:ea typeface="MS Gothic"/>
              </a:rPr>
              <a:t>es</a:t>
            </a:r>
            <a:r>
              <a:rPr b="1" lang="sv-SE" sz="1600" spc="-1" strike="noStrike">
                <a:solidFill>
                  <a:srgbClr val="000000"/>
                </a:solidFill>
                <a:latin typeface="Times New Roman"/>
                <a:ea typeface="MS Gothic"/>
              </a:rPr>
              <a:t>, </a:t>
            </a:r>
            <a:r>
              <a:rPr b="1" lang="sv-SE" sz="1600" spc="-1" strike="noStrike">
                <a:solidFill>
                  <a:srgbClr val="000000"/>
                </a:solidFill>
                <a:latin typeface="Times New Roman"/>
                <a:ea typeface="MS Gothic"/>
              </a:rPr>
              <a:t>p</a:t>
            </a:r>
            <a:r>
              <a:rPr b="1" lang="sv-SE" sz="1600" spc="-1" strike="noStrike">
                <a:solidFill>
                  <a:srgbClr val="000000"/>
                </a:solidFill>
                <a:latin typeface="Times New Roman"/>
                <a:ea typeface="MS Gothic"/>
              </a:rPr>
              <a:t>ol</a:t>
            </a:r>
            <a:r>
              <a:rPr b="1" lang="sv-SE" sz="1600" spc="-1" strike="noStrike">
                <a:solidFill>
                  <a:srgbClr val="000000"/>
                </a:solidFill>
                <a:latin typeface="Times New Roman"/>
                <a:ea typeface="MS Gothic"/>
              </a:rPr>
              <a:t>ic</a:t>
            </a:r>
            <a:r>
              <a:rPr b="1" lang="sv-SE" sz="1600" spc="-1" strike="noStrike">
                <a:solidFill>
                  <a:srgbClr val="000000"/>
                </a:solidFill>
                <a:latin typeface="Times New Roman"/>
                <a:ea typeface="MS Gothic"/>
              </a:rPr>
              <a:t>ie</a:t>
            </a:r>
            <a:r>
              <a:rPr b="1" lang="sv-SE" sz="1600" spc="-1" strike="noStrike">
                <a:solidFill>
                  <a:srgbClr val="000000"/>
                </a:solidFill>
                <a:latin typeface="Times New Roman"/>
                <a:ea typeface="MS Gothic"/>
              </a:rPr>
              <a:t>s</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ge</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a </a:t>
            </a:r>
            <a:r>
              <a:rPr b="1" lang="sv-SE" sz="1600" spc="-1" strike="noStrike">
                <a:solidFill>
                  <a:srgbClr val="696969"/>
                </a:solidFill>
                <a:latin typeface="Times New Roman"/>
                <a:ea typeface="MS Gothic"/>
              </a:rPr>
              <a:t>re</a:t>
            </a:r>
            <a:r>
              <a:rPr b="1" lang="sv-SE" sz="1600" spc="-1" strike="noStrike">
                <a:solidFill>
                  <a:srgbClr val="696969"/>
                </a:solidFill>
                <a:latin typeface="Times New Roman"/>
                <a:ea typeface="MS Gothic"/>
              </a:rPr>
              <a:t>vi</a:t>
            </a:r>
            <a:r>
              <a:rPr b="1" lang="sv-SE" sz="1600" spc="-1" strike="noStrike">
                <a:solidFill>
                  <a:srgbClr val="696969"/>
                </a:solidFill>
                <a:latin typeface="Times New Roman"/>
                <a:ea typeface="MS Gothic"/>
              </a:rPr>
              <a:t>e</a:t>
            </a:r>
            <a:r>
              <a:rPr b="1" lang="sv-SE" sz="1600" spc="-1" strike="noStrike">
                <a:solidFill>
                  <a:srgbClr val="696969"/>
                </a:solidFill>
                <a:latin typeface="Times New Roman"/>
                <a:ea typeface="MS Gothic"/>
              </a:rPr>
              <a:t>w</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is</a:t>
            </a:r>
            <a:r>
              <a:rPr b="1" lang="sv-SE" sz="1600" spc="-1" strike="noStrike">
                <a:solidFill>
                  <a:srgbClr val="696969"/>
                </a:solidFill>
                <a:latin typeface="Times New Roman"/>
                <a:ea typeface="MS Gothic"/>
              </a:rPr>
              <a:t>c</a:t>
            </a:r>
            <a:r>
              <a:rPr b="1" lang="sv-SE" sz="1600" spc="-1" strike="noStrike">
                <a:solidFill>
                  <a:srgbClr val="696969"/>
                </a:solidFill>
                <a:latin typeface="Times New Roman"/>
                <a:ea typeface="MS Gothic"/>
              </a:rPr>
              <a:t>u</a:t>
            </a:r>
            <a:r>
              <a:rPr b="1" lang="sv-SE" sz="1600" spc="-1" strike="noStrike">
                <a:solidFill>
                  <a:srgbClr val="696969"/>
                </a:solidFill>
                <a:latin typeface="Times New Roman"/>
                <a:ea typeface="MS Gothic"/>
              </a:rPr>
              <a:t>ss</a:t>
            </a:r>
            <a:r>
              <a:rPr b="1" lang="sv-SE" sz="1600" spc="-1" strike="noStrike">
                <a:solidFill>
                  <a:srgbClr val="696969"/>
                </a:solidFill>
                <a:latin typeface="Times New Roman"/>
                <a:ea typeface="MS Gothic"/>
              </a:rPr>
              <a:t>io</a:t>
            </a:r>
            <a:r>
              <a:rPr b="1" lang="sv-SE" sz="1600" spc="-1" strike="noStrike">
                <a:solidFill>
                  <a:srgbClr val="696969"/>
                </a:solidFill>
                <a:latin typeface="Times New Roman"/>
                <a:ea typeface="MS Gothic"/>
              </a:rPr>
              <a:t>n </a:t>
            </a:r>
            <a:r>
              <a:rPr b="1" lang="sv-SE" sz="1600" spc="-1" strike="noStrike">
                <a:solidFill>
                  <a:srgbClr val="696969"/>
                </a:solidFill>
                <a:latin typeface="Times New Roman"/>
                <a:ea typeface="MS Gothic"/>
              </a:rPr>
              <a:t>of </a:t>
            </a: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af</a:t>
            </a:r>
            <a:r>
              <a:rPr b="1" lang="sv-SE" sz="1600" spc="-1" strike="noStrike">
                <a:solidFill>
                  <a:srgbClr val="696969"/>
                </a:solidFill>
                <a:latin typeface="Times New Roman"/>
                <a:ea typeface="MS Gothic"/>
              </a:rPr>
              <a:t>t </a:t>
            </a:r>
            <a:r>
              <a:rPr b="1" lang="sv-SE" sz="1600" spc="-1" strike="noStrike">
                <a:solidFill>
                  <a:srgbClr val="696969"/>
                </a:solidFill>
                <a:latin typeface="Times New Roman"/>
                <a:ea typeface="MS Gothic"/>
              </a:rPr>
              <a:t>re</a:t>
            </a:r>
            <a:r>
              <a:rPr b="1" lang="sv-SE" sz="1600" spc="-1" strike="noStrike">
                <a:solidFill>
                  <a:srgbClr val="696969"/>
                </a:solidFill>
                <a:latin typeface="Times New Roman"/>
                <a:ea typeface="MS Gothic"/>
              </a:rPr>
              <a:t>p</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rt</a:t>
            </a:r>
            <a:r>
              <a:rPr b="1" lang="sv-SE" sz="1600" spc="-1" strike="noStrike">
                <a:solidFill>
                  <a:srgbClr val="696969"/>
                </a:solidFill>
                <a:latin typeface="Times New Roman"/>
                <a:ea typeface="MS Gothic"/>
              </a:rPr>
              <a:t>/c</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nt</a:t>
            </a:r>
            <a:r>
              <a:rPr b="1" lang="sv-SE" sz="1600" spc="-1" strike="noStrike">
                <a:solidFill>
                  <a:srgbClr val="696969"/>
                </a:solidFill>
                <a:latin typeface="Times New Roman"/>
                <a:ea typeface="MS Gothic"/>
              </a:rPr>
              <a:t>ri</a:t>
            </a:r>
            <a:r>
              <a:rPr b="1" lang="sv-SE" sz="1600" spc="-1" strike="noStrike">
                <a:solidFill>
                  <a:srgbClr val="696969"/>
                </a:solidFill>
                <a:latin typeface="Times New Roman"/>
                <a:ea typeface="MS Gothic"/>
              </a:rPr>
              <a:t>b</a:t>
            </a:r>
            <a:r>
              <a:rPr b="1" lang="sv-SE" sz="1600" spc="-1" strike="noStrike">
                <a:solidFill>
                  <a:srgbClr val="696969"/>
                </a:solidFill>
                <a:latin typeface="Times New Roman"/>
                <a:ea typeface="MS Gothic"/>
              </a:rPr>
              <a:t>ut</a:t>
            </a:r>
            <a:r>
              <a:rPr b="1" lang="sv-SE" sz="1600" spc="-1" strike="noStrike">
                <a:solidFill>
                  <a:srgbClr val="696969"/>
                </a:solidFill>
                <a:latin typeface="Times New Roman"/>
                <a:ea typeface="MS Gothic"/>
              </a:rPr>
              <a:t>io</a:t>
            </a:r>
            <a:r>
              <a:rPr b="1" lang="sv-SE" sz="1600" spc="-1" strike="noStrike">
                <a:solidFill>
                  <a:srgbClr val="696969"/>
                </a:solidFill>
                <a:latin typeface="Times New Roman"/>
                <a:ea typeface="MS Gothic"/>
              </a:rPr>
              <a:t>n</a:t>
            </a:r>
            <a:r>
              <a:rPr b="1" lang="sv-SE" sz="1600" spc="-1" strike="noStrike">
                <a:solidFill>
                  <a:srgbClr val="696969"/>
                </a:solidFill>
                <a:latin typeface="Times New Roman"/>
                <a:ea typeface="MS Gothic"/>
              </a:rPr>
              <a:t>s </a:t>
            </a:r>
            <a:r>
              <a:rPr b="1" lang="sv-SE" sz="1600" spc="-1" strike="noStrike">
                <a:solidFill>
                  <a:srgbClr val="696969"/>
                </a:solidFill>
                <a:latin typeface="Times New Roman"/>
                <a:ea typeface="MS Gothic"/>
              </a:rPr>
              <a:t>to </a:t>
            </a:r>
            <a:r>
              <a:rPr b="1" lang="sv-SE" sz="1600" spc="-1" strike="noStrike">
                <a:solidFill>
                  <a:srgbClr val="696969"/>
                </a:solidFill>
                <a:latin typeface="Times New Roman"/>
                <a:ea typeface="MS Gothic"/>
              </a:rPr>
              <a:t>d</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af</a:t>
            </a:r>
            <a:r>
              <a:rPr b="1" lang="sv-SE" sz="1600" spc="-1" strike="noStrike">
                <a:solidFill>
                  <a:srgbClr val="696969"/>
                </a:solidFill>
                <a:latin typeface="Times New Roman"/>
                <a:ea typeface="MS Gothic"/>
              </a:rPr>
              <a:t>t </a:t>
            </a:r>
            <a:r>
              <a:rPr b="1" lang="sv-SE" sz="1600" spc="-1" strike="noStrike">
                <a:solidFill>
                  <a:srgbClr val="696969"/>
                </a:solidFill>
                <a:latin typeface="Times New Roman"/>
                <a:ea typeface="MS Gothic"/>
              </a:rPr>
              <a:t>re</a:t>
            </a:r>
            <a:r>
              <a:rPr b="1" lang="sv-SE" sz="1600" spc="-1" strike="noStrike">
                <a:solidFill>
                  <a:srgbClr val="696969"/>
                </a:solidFill>
                <a:latin typeface="Times New Roman"/>
                <a:ea typeface="MS Gothic"/>
              </a:rPr>
              <a:t>p</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rt</a:t>
            </a:r>
            <a:endParaRPr b="0" lang="sv-SE" sz="1600" spc="-1" strike="noStrike">
              <a:solidFill>
                <a:srgbClr val="696969"/>
              </a:solidFill>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B</a:t>
            </a:r>
            <a:endParaRPr b="0" lang="sv-SE" sz="1600" spc="-1" strike="noStrike">
              <a:solidFill>
                <a:srgbClr val="696969"/>
              </a:solidFill>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a:t>
            </a:r>
            <a:r>
              <a:rPr b="1" lang="sv-SE" sz="1600" spc="-1" strike="noStrike">
                <a:solidFill>
                  <a:srgbClr val="696969"/>
                </a:solidFill>
                <a:latin typeface="Times New Roman"/>
                <a:ea typeface="MS Gothic"/>
              </a:rPr>
              <a:t>dj</a:t>
            </a:r>
            <a:r>
              <a:rPr b="1" lang="sv-SE" sz="1600" spc="-1" strike="noStrike">
                <a:solidFill>
                  <a:srgbClr val="696969"/>
                </a:solidFill>
                <a:latin typeface="Times New Roman"/>
                <a:ea typeface="MS Gothic"/>
              </a:rPr>
              <a:t>o</a:t>
            </a:r>
            <a:r>
              <a:rPr b="1" lang="sv-SE" sz="1600" spc="-1" strike="noStrike">
                <a:solidFill>
                  <a:srgbClr val="696969"/>
                </a:solidFill>
                <a:latin typeface="Times New Roman"/>
                <a:ea typeface="MS Gothic"/>
              </a:rPr>
              <a:t>u</a:t>
            </a:r>
            <a:r>
              <a:rPr b="1" lang="sv-SE" sz="1600" spc="-1" strike="noStrike">
                <a:solidFill>
                  <a:srgbClr val="696969"/>
                </a:solidFill>
                <a:latin typeface="Times New Roman"/>
                <a:ea typeface="MS Gothic"/>
              </a:rPr>
              <a:t>r</a:t>
            </a:r>
            <a:r>
              <a:rPr b="1" lang="sv-SE" sz="1600" spc="-1" strike="noStrike">
                <a:solidFill>
                  <a:srgbClr val="696969"/>
                </a:solidFill>
                <a:latin typeface="Times New Roman"/>
                <a:ea typeface="MS Gothic"/>
              </a:rPr>
              <a:t>n</a:t>
            </a:r>
            <a:endParaRPr b="0" lang="sv-SE" sz="1600" spc="-1" strike="noStrike">
              <a:solidFill>
                <a:srgbClr val="696969"/>
              </a:solidFill>
              <a:latin typeface="DejaVu Sans"/>
            </a:endParaRPr>
          </a:p>
        </p:txBody>
      </p:sp>
      <p:sp>
        <p:nvSpPr>
          <p:cNvPr id="278"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875BCEAD-6B98-4623-A27A-C66236B1AE9F}" type="slidenum">
              <a:rPr b="0" lang="sv-SE" sz="1200" spc="-1" strike="noStrike">
                <a:solidFill>
                  <a:srgbClr val="000000"/>
                </a:solidFill>
                <a:latin typeface="Times New Roman"/>
                <a:ea typeface="MS Gothic"/>
              </a:rPr>
              <a:t>1</a:t>
            </a:fld>
            <a:endParaRPr b="0" lang="sv-SE" sz="1200" spc="-1" strike="noStrike">
              <a:latin typeface="DejaVu Sans"/>
            </a:endParaRPr>
          </a:p>
        </p:txBody>
      </p:sp>
      <p:sp>
        <p:nvSpPr>
          <p:cNvPr id="279"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80"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81"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2" name="CustomShape 1"/>
          <p:cNvSpPr/>
          <p:nvPr/>
        </p:nvSpPr>
        <p:spPr>
          <a:xfrm>
            <a:off x="745200" y="333360"/>
            <a:ext cx="86940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83"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84" name="CustomShape 3"/>
          <p:cNvSpPr/>
          <p:nvPr/>
        </p:nvSpPr>
        <p:spPr>
          <a:xfrm>
            <a:off x="397440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A3E52632-E05E-4A4B-B8A6-DBCAEF9154D5}" type="slidenum">
              <a:rPr b="0" lang="sv-SE" sz="1200" spc="-1" strike="noStrike">
                <a:solidFill>
                  <a:srgbClr val="000000"/>
                </a:solidFill>
                <a:latin typeface="DejaVu Sans"/>
                <a:ea typeface="DejaVu Sans"/>
              </a:rPr>
              <a:t>1</a:t>
            </a:fld>
            <a:endParaRPr b="0" lang="sv-SE" sz="1200" spc="-1" strike="noStrike">
              <a:latin typeface="DejaVu Sans"/>
            </a:endParaRPr>
          </a:p>
        </p:txBody>
      </p:sp>
      <p:sp>
        <p:nvSpPr>
          <p:cNvPr id="285" name="CustomShape 4"/>
          <p:cNvSpPr/>
          <p:nvPr/>
        </p:nvSpPr>
        <p:spPr>
          <a:xfrm>
            <a:off x="685800" y="685440"/>
            <a:ext cx="7770240" cy="65340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1" lang="sv-SE" sz="2800" spc="-1" strike="noStrike" u="sng">
                <a:solidFill>
                  <a:srgbClr val="000000"/>
                </a:solidFill>
                <a:uFillTx/>
                <a:latin typeface="Times New Roman"/>
                <a:ea typeface="DejaVu Sans"/>
              </a:rPr>
              <a:t>Meeting Etiquette</a:t>
            </a:r>
            <a:endParaRPr b="0" lang="sv-SE" sz="2800" spc="-1" strike="noStrike">
              <a:latin typeface="DejaVu Sans"/>
            </a:endParaRPr>
          </a:p>
        </p:txBody>
      </p:sp>
      <p:sp>
        <p:nvSpPr>
          <p:cNvPr id="286" name="CustomShape 5"/>
          <p:cNvSpPr/>
          <p:nvPr/>
        </p:nvSpPr>
        <p:spPr>
          <a:xfrm>
            <a:off x="304560" y="1752480"/>
            <a:ext cx="7846200" cy="4112640"/>
          </a:xfrm>
          <a:prstGeom prst="rect">
            <a:avLst/>
          </a:prstGeom>
          <a:noFill/>
          <a:ln>
            <a:noFill/>
          </a:ln>
        </p:spPr>
        <p:style>
          <a:lnRef idx="0"/>
          <a:fillRef idx="0"/>
          <a:effectRef idx="0"/>
          <a:fontRef idx="minor"/>
        </p:style>
        <p:txBody>
          <a:bodyPr lIns="90360" rIns="90360" tIns="44280" bIns="44280">
            <a:normAutofit/>
          </a:bodyPr>
          <a:p>
            <a:pPr marL="342720" indent="-340560" algn="ctr">
              <a:lnSpc>
                <a:spcPct val="90000"/>
              </a:lnSpc>
              <a:spcBef>
                <a:spcPts val="697"/>
              </a:spcBef>
              <a:buClr>
                <a:srgbClr val="000000"/>
              </a:buClr>
              <a:buFont typeface="Times New Roman"/>
              <a:buChar char="•"/>
            </a:pPr>
            <a:endParaRPr b="0" lang="sv-SE" sz="1800" spc="-1" strike="noStrike">
              <a:latin typeface="DejaVu Sans"/>
            </a:endParaRPr>
          </a:p>
          <a:p>
            <a:pPr algn="ctr">
              <a:lnSpc>
                <a:spcPct val="90000"/>
              </a:lnSpc>
              <a:spcBef>
                <a:spcPts val="697"/>
              </a:spcBef>
            </a:pPr>
            <a:r>
              <a:rPr b="1" i="1" lang="sv-SE" sz="2200" spc="-1" strike="noStrike">
                <a:solidFill>
                  <a:srgbClr val="000000"/>
                </a:solidFill>
                <a:latin typeface="Times New Roman"/>
                <a:ea typeface="DejaVu Sans"/>
              </a:rPr>
              <a:t>Be excellent to one another</a:t>
            </a:r>
            <a:r>
              <a:rPr b="1" lang="sv-SE" sz="2200" spc="-1" strike="noStrike">
                <a:solidFill>
                  <a:srgbClr val="000000"/>
                </a:solidFill>
                <a:latin typeface="Times New Roman"/>
                <a:ea typeface="DejaVu Sans"/>
              </a:rPr>
              <a:t> ! </a:t>
            </a:r>
            <a:endParaRPr b="0" lang="sv-SE" sz="2200" spc="-1" strike="noStrike">
              <a:latin typeface="DejaVu Sans"/>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7" name="CustomShape 1"/>
          <p:cNvSpPr/>
          <p:nvPr/>
        </p:nvSpPr>
        <p:spPr>
          <a:xfrm>
            <a:off x="714240" y="357120"/>
            <a:ext cx="2372760" cy="2710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rm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88" name="CustomShape 2"/>
          <p:cNvSpPr/>
          <p:nvPr/>
        </p:nvSpPr>
        <p:spPr>
          <a:xfrm>
            <a:off x="4344840" y="6475320"/>
            <a:ext cx="526680" cy="3614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rmAutofit/>
          </a:bodyPr>
          <a:p>
            <a:pPr>
              <a:lnSpc>
                <a:spcPct val="100000"/>
              </a:lnSpc>
            </a:pPr>
            <a:r>
              <a:rPr b="0" lang="sv-SE" sz="1200" spc="-1" strike="noStrike">
                <a:solidFill>
                  <a:srgbClr val="000000"/>
                </a:solidFill>
                <a:latin typeface="Times New Roman"/>
                <a:ea typeface="MS Gothic"/>
              </a:rPr>
              <a:t>Slide </a:t>
            </a:r>
            <a:fld id="{24AEFD1A-B8A0-486D-ADE7-994F4347CE02}"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289" name="CustomShape 3"/>
          <p:cNvSpPr/>
          <p:nvPr/>
        </p:nvSpPr>
        <p:spPr>
          <a:xfrm>
            <a:off x="685440" y="609480"/>
            <a:ext cx="7998840" cy="1158480"/>
          </a:xfrm>
          <a:prstGeom prst="rect">
            <a:avLst/>
          </a:prstGeom>
          <a:noFill/>
          <a:ln>
            <a:noFill/>
          </a:ln>
        </p:spPr>
        <p:style>
          <a:lnRef idx="0"/>
          <a:fillRef idx="0"/>
          <a:effectRef idx="0"/>
          <a:fontRef idx="minor"/>
        </p:style>
        <p:txBody>
          <a:bodyPr lIns="90000" rIns="90000" tIns="46800" bIns="46800" anchor="ctr">
            <a:noAutofit/>
          </a:bodyPr>
          <a:p>
            <a:pPr algn="ctr">
              <a:lnSpc>
                <a:spcPct val="100000"/>
              </a:lnSpc>
            </a:pPr>
            <a:r>
              <a:rPr b="1" lang="sv-SE" sz="3200" spc="-1" strike="noStrike">
                <a:solidFill>
                  <a:srgbClr val="000000"/>
                </a:solidFill>
                <a:latin typeface="Times New Roman"/>
                <a:ea typeface="DejaVu Sans"/>
              </a:rPr>
              <a:t>Participation in IEEE 802 Meetings</a:t>
            </a:r>
            <a:endParaRPr b="0" lang="sv-SE" sz="3200" spc="-1" strike="noStrike">
              <a:latin typeface="DejaVu Sans"/>
            </a:endParaRPr>
          </a:p>
        </p:txBody>
      </p:sp>
      <p:sp>
        <p:nvSpPr>
          <p:cNvPr id="290" name="CustomShape 4"/>
          <p:cNvSpPr/>
          <p:nvPr/>
        </p:nvSpPr>
        <p:spPr>
          <a:xfrm>
            <a:off x="539640" y="1525680"/>
            <a:ext cx="8000640" cy="4493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2160" rIns="92160" tIns="46080" bIns="46080">
            <a:normAutofit/>
          </a:bodyPr>
          <a:p>
            <a:pPr marL="342720" indent="-337680">
              <a:lnSpc>
                <a:spcPct val="100000"/>
              </a:lnSpc>
            </a:pPr>
            <a:r>
              <a:rPr b="1" lang="sv-SE" sz="1600" spc="-1" strike="noStrike">
                <a:solidFill>
                  <a:srgbClr val="000000"/>
                </a:solidFill>
                <a:latin typeface="Arial"/>
                <a:ea typeface="MS PGothic"/>
              </a:rPr>
              <a:t>Participation in any IEEE 802 meeting (Sponsor, Sponsor subgroup, Working Group, Working Group subgroup, etc.) is on an individual basis</a:t>
            </a:r>
            <a:endParaRPr b="0" lang="sv-SE" sz="1600" spc="-1" strike="noStrike">
              <a:latin typeface="DejaVu Sans"/>
            </a:endParaRPr>
          </a:p>
          <a:p>
            <a:pPr marL="342720" indent="-33768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in the IEEE standards development individual process shall act based on their qualifications and experience. (</a:t>
            </a:r>
            <a:r>
              <a:rPr b="1" lang="sv-SE" sz="1400" spc="-1" strike="noStrike" u="sng">
                <a:solidFill>
                  <a:srgbClr val="0000ff"/>
                </a:solidFill>
                <a:uFillTx/>
                <a:latin typeface="Arial"/>
                <a:ea typeface="MS PGothic"/>
                <a:hlinkClick r:id="rId1"/>
              </a:rPr>
              <a:t>https://standards.ieee.org/develop/policies/bylaws/sb_bylaws.pdf section 5.2.1</a:t>
            </a:r>
            <a:r>
              <a:rPr b="1" lang="sv-SE" sz="1400" spc="-1" strike="noStrike">
                <a:solidFill>
                  <a:srgbClr val="000000"/>
                </a:solidFill>
                <a:latin typeface="Arial"/>
                <a:ea typeface="MS PGothic"/>
              </a:rPr>
              <a:t>)</a:t>
            </a:r>
            <a:endParaRPr b="0" lang="sv-SE" sz="1400" spc="-1" strike="noStrike">
              <a:latin typeface="DejaVu Sans"/>
            </a:endParaRPr>
          </a:p>
          <a:p>
            <a:pPr marL="342720" indent="-33768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b="0" lang="sv-SE" sz="1400" spc="-1" strike="noStrike">
              <a:latin typeface="DejaVu Sans"/>
            </a:endParaRPr>
          </a:p>
          <a:p>
            <a:pPr marL="342720" indent="-33768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endParaRPr b="0" lang="sv-SE" sz="1400" spc="-1" strike="noStrike">
              <a:latin typeface="DejaVu Sans"/>
            </a:endParaRPr>
          </a:p>
          <a:p>
            <a:pPr marL="342720" indent="-33768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shall not direct the actions or votes of any other member of an IEEE 802 Working Group or retaliate against any other member for their actions or votes within IEEE 802 Working Group meetings, see </a:t>
            </a:r>
            <a:r>
              <a:rPr b="1" lang="sv-SE" sz="1400" spc="-1" strike="noStrike" u="sng">
                <a:solidFill>
                  <a:srgbClr val="0000ff"/>
                </a:solidFill>
                <a:uFillTx/>
                <a:latin typeface="Arial"/>
                <a:ea typeface="MS PGothic"/>
                <a:hlinkClick r:id="rId2"/>
              </a:rPr>
              <a:t>https://standards.ieee.org/develop/policies/bylaws/sb_bylaws.pdf</a:t>
            </a:r>
            <a:r>
              <a:rPr b="1" lang="sv-SE" sz="1400" spc="-1" strike="noStrike">
                <a:solidFill>
                  <a:srgbClr val="000000"/>
                </a:solidFill>
                <a:latin typeface="Arial"/>
                <a:ea typeface="MS PGothic"/>
              </a:rPr>
              <a:t> section 5.2.1.3 and the IEEE 802 LMSC Working Group Policies and Procedures, subclause 3.4.1 “Chair”, list item x.</a:t>
            </a:r>
            <a:endParaRPr b="0" lang="sv-SE" sz="1400" spc="-1" strike="noStrike">
              <a:latin typeface="DejaVu Sans"/>
            </a:endParaRPr>
          </a:p>
          <a:p>
            <a:pPr marL="342720" indent="-337680">
              <a:lnSpc>
                <a:spcPct val="100000"/>
              </a:lnSpc>
            </a:pPr>
            <a:r>
              <a:rPr b="1" lang="sv-SE" sz="1600" spc="-1" strike="noStrike">
                <a:solidFill>
                  <a:srgbClr val="000000"/>
                </a:solidFill>
                <a:latin typeface="Arial"/>
                <a:ea typeface="MS PGothic"/>
              </a:rPr>
              <a:t>By participating in IEEE 802 meetings, you accept these requirements. If you do not agree to these policies then you shall not participate.</a:t>
            </a:r>
            <a:endParaRPr b="0" lang="sv-SE" sz="1600" spc="-1" strike="noStrike">
              <a:latin typeface="DejaVu Sans"/>
            </a:endParaRPr>
          </a:p>
          <a:p>
            <a:pPr marL="342720" indent="-337680">
              <a:lnSpc>
                <a:spcPct val="100000"/>
              </a:lnSpc>
            </a:pPr>
            <a:r>
              <a:rPr b="0" lang="sv-SE" sz="1100" spc="-1" strike="noStrike">
                <a:solidFill>
                  <a:srgbClr val="000000"/>
                </a:solidFill>
                <a:latin typeface="Arial"/>
                <a:ea typeface="MS PGothic"/>
              </a:rPr>
              <a:t>(Latest revision of IEEE 802 LMSC Working Group Policies and Procedures: </a:t>
            </a:r>
            <a:r>
              <a:rPr b="0" lang="sv-SE" sz="1100" spc="-1" strike="noStrike" u="sng">
                <a:solidFill>
                  <a:srgbClr val="0000ff"/>
                </a:solidFill>
                <a:uFillTx/>
                <a:latin typeface="Arial"/>
                <a:ea typeface="MS PGothic"/>
                <a:hlinkClick r:id="rId3"/>
              </a:rPr>
              <a:t>http://www.ieee802.org/devdocs.shtml</a:t>
            </a:r>
            <a:r>
              <a:rPr b="0" lang="sv-SE" sz="1100" spc="-1" strike="noStrike">
                <a:solidFill>
                  <a:srgbClr val="000000"/>
                </a:solidFill>
                <a:latin typeface="Arial"/>
                <a:ea typeface="MS PGothic"/>
              </a:rPr>
              <a:t> )</a:t>
            </a:r>
            <a:endParaRPr b="0" lang="sv-SE" sz="1100" spc="-1" strike="noStrike">
              <a:latin typeface="DejaVu Sans"/>
            </a:endParaRPr>
          </a:p>
        </p:txBody>
      </p:sp>
      <p:sp>
        <p:nvSpPr>
          <p:cNvPr id="291" name="CustomShape 5"/>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CustomShape 1"/>
          <p:cNvSpPr/>
          <p:nvPr/>
        </p:nvSpPr>
        <p:spPr>
          <a:xfrm>
            <a:off x="745200" y="333360"/>
            <a:ext cx="86940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293"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94" name="CustomShape 3"/>
          <p:cNvSpPr/>
          <p:nvPr/>
        </p:nvSpPr>
        <p:spPr>
          <a:xfrm>
            <a:off x="397476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C6EDD82A-B25D-46C1-AE32-73619B783468}" type="slidenum">
              <a:rPr b="0" lang="sv-SE" sz="1200" spc="-1" strike="noStrike">
                <a:solidFill>
                  <a:srgbClr val="000000"/>
                </a:solidFill>
                <a:latin typeface="DejaVu Sans"/>
                <a:ea typeface="DejaVu Sans"/>
              </a:rPr>
              <a:t>7</a:t>
            </a:fld>
            <a:endParaRPr b="0" lang="sv-SE" sz="1200" spc="-1" strike="noStrike">
              <a:latin typeface="DejaVu Sans"/>
            </a:endParaRPr>
          </a:p>
        </p:txBody>
      </p:sp>
      <p:sp>
        <p:nvSpPr>
          <p:cNvPr id="295" name="CustomShape 4"/>
          <p:cNvSpPr/>
          <p:nvPr/>
        </p:nvSpPr>
        <p:spPr>
          <a:xfrm>
            <a:off x="684360" y="549360"/>
            <a:ext cx="7770240" cy="92016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sv-SE" sz="2800" spc="-1" strike="noStrike" u="sng">
                <a:solidFill>
                  <a:srgbClr val="000000"/>
                </a:solidFill>
                <a:uFillTx/>
                <a:latin typeface="Times New Roman"/>
                <a:ea typeface="DejaVu Sans"/>
              </a:rPr>
              <a:t>Resources – URLs</a:t>
            </a:r>
            <a:endParaRPr b="0" lang="sv-SE" sz="2800" spc="-1" strike="noStrike">
              <a:latin typeface="DejaVu Sans"/>
            </a:endParaRPr>
          </a:p>
        </p:txBody>
      </p:sp>
      <p:sp>
        <p:nvSpPr>
          <p:cNvPr id="296" name="CustomShape 5"/>
          <p:cNvSpPr/>
          <p:nvPr/>
        </p:nvSpPr>
        <p:spPr>
          <a:xfrm>
            <a:off x="685800" y="1447560"/>
            <a:ext cx="7770240" cy="3669480"/>
          </a:xfrm>
          <a:prstGeom prst="rect">
            <a:avLst/>
          </a:prstGeom>
          <a:noFill/>
          <a:ln>
            <a:noFill/>
          </a:ln>
        </p:spPr>
        <p:style>
          <a:lnRef idx="0"/>
          <a:fillRef idx="0"/>
          <a:effectRef idx="0"/>
          <a:fontRef idx="minor"/>
        </p:style>
        <p:txBody>
          <a:bodyPr lIns="92160" rIns="92160" tIns="46080" bIns="46080">
            <a:normAutofit/>
          </a:bodyPr>
          <a:p>
            <a:pPr marL="342720" indent="-34056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Disclosure of Affiliation </a:t>
            </a:r>
            <a:endParaRPr b="0" lang="sv-SE" sz="2800" spc="-1" strike="noStrike">
              <a:latin typeface="DejaVu Sans"/>
            </a:endParaRPr>
          </a:p>
          <a:p>
            <a:pPr lvl="1" marL="742680" indent="-283320">
              <a:lnSpc>
                <a:spcPct val="90000"/>
              </a:lnSpc>
              <a:spcBef>
                <a:spcPts val="598"/>
              </a:spcBef>
              <a:buClr>
                <a:srgbClr val="000000"/>
              </a:buClr>
              <a:buFont typeface="Times New Roman"/>
              <a:buChar char="–"/>
            </a:pPr>
            <a:r>
              <a:rPr b="0" lang="sv-SE" sz="2400" spc="-1" strike="noStrike" u="sng">
                <a:solidFill>
                  <a:srgbClr val="0000ff"/>
                </a:solidFill>
                <a:uFillTx/>
                <a:latin typeface="Times New Roman"/>
                <a:ea typeface="DejaVu Sans"/>
                <a:hlinkClick r:id="rId1"/>
              </a:rPr>
              <a:t>http://standards.ieee.org/faqs/affiliationFAQ.html</a:t>
            </a:r>
            <a:endParaRPr b="0" lang="sv-SE" sz="2400" spc="-1" strike="noStrike">
              <a:latin typeface="DejaVu Sans"/>
            </a:endParaRPr>
          </a:p>
          <a:p>
            <a:pPr marL="342720" indent="-34056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Links to IEEE Antitrust Guidelines</a:t>
            </a:r>
            <a:endParaRPr b="0" lang="sv-SE" sz="2800" spc="-1" strike="noStrike">
              <a:latin typeface="DejaVu Sans"/>
            </a:endParaRPr>
          </a:p>
          <a:p>
            <a:pPr lvl="1" marL="742680" indent="-28332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http://standards.ieee.org/resources/antitrust-guidelines.pdf</a:t>
            </a:r>
            <a:endParaRPr b="0" lang="sv-SE" sz="2400" spc="-1" strike="noStrike">
              <a:latin typeface="DejaVu Sans"/>
            </a:endParaRPr>
          </a:p>
          <a:p>
            <a:pPr marL="342720" indent="-34056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Code of Ethics</a:t>
            </a:r>
            <a:endParaRPr b="0" lang="sv-SE" sz="2800" spc="-1" strike="noStrike">
              <a:latin typeface="DejaVu Sans"/>
            </a:endParaRPr>
          </a:p>
          <a:p>
            <a:pPr lvl="1" marL="742680" indent="-28332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http://www.ieee.org/web/membership/ethics/code_ethics.html </a:t>
            </a:r>
            <a:endParaRPr b="0" lang="sv-SE" sz="2400" spc="-1" strike="noStrike">
              <a:latin typeface="DejaVu Sans"/>
            </a:endParaRPr>
          </a:p>
          <a:p>
            <a:pPr marL="342720" indent="-34056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Patent Policy</a:t>
            </a:r>
            <a:endParaRPr b="0" lang="sv-SE" sz="2800" spc="-1" strike="noStrike">
              <a:latin typeface="DejaVu Sans"/>
            </a:endParaRPr>
          </a:p>
          <a:p>
            <a:pPr lvl="1" marL="742680" indent="-28332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http://standards.ieee.org/board/pat/pat-slideset.ppt</a:t>
            </a:r>
            <a:endParaRPr b="0" lang="sv-SE" sz="2400" spc="-1" strike="noStrike">
              <a:latin typeface="DejaVu Sans"/>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7"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solidFill>
                <a:srgbClr val="696969"/>
              </a:solidFill>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report/contributions to draft report</a:t>
            </a:r>
            <a:endParaRPr b="0" lang="sv-SE" sz="1600" spc="-1" strike="noStrike">
              <a:solidFill>
                <a:srgbClr val="696969"/>
              </a:solidFill>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solidFill>
                <a:srgbClr val="696969"/>
              </a:solidFill>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solidFill>
                <a:srgbClr val="696969"/>
              </a:solidFill>
              <a:latin typeface="DejaVu Sans"/>
            </a:endParaRPr>
          </a:p>
        </p:txBody>
      </p:sp>
      <p:sp>
        <p:nvSpPr>
          <p:cNvPr id="298"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CC9D456E-4FAA-40B3-B2AA-16392F70EE91}" type="slidenum">
              <a:rPr b="0" lang="sv-SE" sz="1200" spc="-1" strike="noStrike">
                <a:solidFill>
                  <a:srgbClr val="000000"/>
                </a:solidFill>
                <a:latin typeface="Times New Roman"/>
                <a:ea typeface="MS Gothic"/>
              </a:rPr>
              <a:t>8</a:t>
            </a:fld>
            <a:endParaRPr b="0" lang="sv-SE" sz="1200" spc="-1" strike="noStrike">
              <a:latin typeface="DejaVu Sans"/>
            </a:endParaRPr>
          </a:p>
        </p:txBody>
      </p:sp>
      <p:sp>
        <p:nvSpPr>
          <p:cNvPr id="299"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00"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301"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1575</TotalTime>
  <Application>LibreOffice/6.2.7.1$Linux_X86_64 LibreOffice_project/20$Build-1</Application>
  <Company>Activision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2018-07-29T21:13:13Z</dcterms:created>
  <dc:creator>Jones, Allan</dc:creator>
  <dc:description/>
  <dc:language>sv-SE</dc:language>
  <cp:lastModifiedBy>Amelia Andersdotter</cp:lastModifiedBy>
  <cp:lastPrinted>1601-01-01T00:00:00Z</cp:lastPrinted>
  <dcterms:modified xsi:type="dcterms:W3CDTF">2019-10-10T15:47:23Z</dcterms:modified>
  <cp:revision>57</cp:revision>
  <dc:subject/>
  <dc:title>RTA TIG November Agenda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Activision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19</vt:i4>
  </property>
</Properties>
</file>