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4"/>
  </p:notesMasterIdLst>
  <p:handoutMasterIdLst>
    <p:handoutMasterId r:id="rId165"/>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 id="509" r:id="rId132"/>
    <p:sldId id="512" r:id="rId133"/>
    <p:sldId id="513" r:id="rId134"/>
    <p:sldId id="514" r:id="rId135"/>
    <p:sldId id="515" r:id="rId136"/>
    <p:sldId id="523" r:id="rId137"/>
    <p:sldId id="524" r:id="rId138"/>
    <p:sldId id="518" r:id="rId139"/>
    <p:sldId id="525" r:id="rId140"/>
    <p:sldId id="526" r:id="rId141"/>
    <p:sldId id="527" r:id="rId142"/>
    <p:sldId id="528" r:id="rId143"/>
    <p:sldId id="533" r:id="rId144"/>
    <p:sldId id="529" r:id="rId145"/>
    <p:sldId id="530" r:id="rId146"/>
    <p:sldId id="532" r:id="rId147"/>
    <p:sldId id="534" r:id="rId148"/>
    <p:sldId id="537" r:id="rId149"/>
    <p:sldId id="536" r:id="rId150"/>
    <p:sldId id="543" r:id="rId151"/>
    <p:sldId id="544" r:id="rId152"/>
    <p:sldId id="545" r:id="rId153"/>
    <p:sldId id="546" r:id="rId154"/>
    <p:sldId id="547" r:id="rId155"/>
    <p:sldId id="548" r:id="rId156"/>
    <p:sldId id="549" r:id="rId157"/>
    <p:sldId id="550" r:id="rId158"/>
    <p:sldId id="552" r:id="rId159"/>
    <p:sldId id="554" r:id="rId160"/>
    <p:sldId id="555" r:id="rId161"/>
    <p:sldId id="556" r:id="rId162"/>
    <p:sldId id="557" r:id="rId1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6" d="100"/>
          <a:sy n="86"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42062"/>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microsoft.com/office/2015/10/relationships/revisionInfo" Target="revisionInfo.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microsoft.com/office/2016/11/relationships/changesInfo" Target="changesInfos/changesInfo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notesMaster" Target="notesMasters/notesMaster1.xml"/><Relationship Id="rId16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January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802.11-19/1755r14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0/11-20-0566-90-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0/11-20-0566-98-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hyperlink" Target="https://mentor.ieee.org/802.11/dcn/20/11-20-1935-10-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2021-01-16</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59"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7" name="Table 6">
            <a:extLst>
              <a:ext uri="{FF2B5EF4-FFF2-40B4-BE49-F238E27FC236}">
                <a16:creationId xmlns=""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 xmlns:a16="http://schemas.microsoft.com/office/drawing/2014/main" val="436799599"/>
                    </a:ext>
                  </a:extLst>
                </a:gridCol>
                <a:gridCol w="1028700">
                  <a:extLst>
                    <a:ext uri="{9D8B030D-6E8A-4147-A177-3AD203B41FA5}">
                      <a16:colId xmlns="" xmlns:a16="http://schemas.microsoft.com/office/drawing/2014/main" val="1255421991"/>
                    </a:ext>
                  </a:extLst>
                </a:gridCol>
                <a:gridCol w="1028700">
                  <a:extLst>
                    <a:ext uri="{9D8B030D-6E8A-4147-A177-3AD203B41FA5}">
                      <a16:colId xmlns=""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8" name="Table 7">
            <a:extLst>
              <a:ext uri="{FF2B5EF4-FFF2-40B4-BE49-F238E27FC236}">
                <a16:creationId xmlns=""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 xmlns:a16="http://schemas.microsoft.com/office/drawing/2014/main" val="249456051"/>
                    </a:ext>
                  </a:extLst>
                </a:gridCol>
                <a:gridCol w="1528042">
                  <a:extLst>
                    <a:ext uri="{9D8B030D-6E8A-4147-A177-3AD203B41FA5}">
                      <a16:colId xmlns="" xmlns:a16="http://schemas.microsoft.com/office/drawing/2014/main" val="34097630"/>
                    </a:ext>
                  </a:extLst>
                </a:gridCol>
                <a:gridCol w="942293">
                  <a:extLst>
                    <a:ext uri="{9D8B030D-6E8A-4147-A177-3AD203B41FA5}">
                      <a16:colId xmlns="" xmlns:a16="http://schemas.microsoft.com/office/drawing/2014/main" val="976734116"/>
                    </a:ext>
                  </a:extLst>
                </a:gridCol>
                <a:gridCol w="942293">
                  <a:extLst>
                    <a:ext uri="{9D8B030D-6E8A-4147-A177-3AD203B41FA5}">
                      <a16:colId xmlns=""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7" name="Table 6">
            <a:extLst>
              <a:ext uri="{FF2B5EF4-FFF2-40B4-BE49-F238E27FC236}">
                <a16:creationId xmlns=""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 xmlns:a16="http://schemas.microsoft.com/office/drawing/2014/main" val="168344121"/>
                    </a:ext>
                  </a:extLst>
                </a:gridCol>
                <a:gridCol w="1346200">
                  <a:extLst>
                    <a:ext uri="{9D8B030D-6E8A-4147-A177-3AD203B41FA5}">
                      <a16:colId xmlns="" xmlns:a16="http://schemas.microsoft.com/office/drawing/2014/main" val="1042010448"/>
                    </a:ext>
                  </a:extLst>
                </a:gridCol>
                <a:gridCol w="1346200">
                  <a:extLst>
                    <a:ext uri="{9D8B030D-6E8A-4147-A177-3AD203B41FA5}">
                      <a16:colId xmlns="" xmlns:a16="http://schemas.microsoft.com/office/drawing/2014/main" val="2826231871"/>
                    </a:ext>
                  </a:extLst>
                </a:gridCol>
                <a:gridCol w="825500">
                  <a:extLst>
                    <a:ext uri="{9D8B030D-6E8A-4147-A177-3AD203B41FA5}">
                      <a16:colId xmlns="" xmlns:a16="http://schemas.microsoft.com/office/drawing/2014/main" val="4285048147"/>
                    </a:ext>
                  </a:extLst>
                </a:gridCol>
                <a:gridCol w="825500">
                  <a:extLst>
                    <a:ext uri="{9D8B030D-6E8A-4147-A177-3AD203B41FA5}">
                      <a16:colId xmlns=""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8" name="Table 7">
            <a:extLst>
              <a:ext uri="{FF2B5EF4-FFF2-40B4-BE49-F238E27FC236}">
                <a16:creationId xmlns=""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 xmlns:a16="http://schemas.microsoft.com/office/drawing/2014/main" val="2828615192"/>
                    </a:ext>
                  </a:extLst>
                </a:gridCol>
                <a:gridCol w="1511341">
                  <a:extLst>
                    <a:ext uri="{9D8B030D-6E8A-4147-A177-3AD203B41FA5}">
                      <a16:colId xmlns="" xmlns:a16="http://schemas.microsoft.com/office/drawing/2014/main" val="2263822232"/>
                    </a:ext>
                  </a:extLst>
                </a:gridCol>
                <a:gridCol w="1511341">
                  <a:extLst>
                    <a:ext uri="{9D8B030D-6E8A-4147-A177-3AD203B41FA5}">
                      <a16:colId xmlns="" xmlns:a16="http://schemas.microsoft.com/office/drawing/2014/main" val="3427035817"/>
                    </a:ext>
                  </a:extLst>
                </a:gridCol>
                <a:gridCol w="1511341">
                  <a:extLst>
                    <a:ext uri="{9D8B030D-6E8A-4147-A177-3AD203B41FA5}">
                      <a16:colId xmlns="" xmlns:a16="http://schemas.microsoft.com/office/drawing/2014/main" val="3497256590"/>
                    </a:ext>
                  </a:extLst>
                </a:gridCol>
                <a:gridCol w="931994">
                  <a:extLst>
                    <a:ext uri="{9D8B030D-6E8A-4147-A177-3AD203B41FA5}">
                      <a16:colId xmlns="" xmlns:a16="http://schemas.microsoft.com/office/drawing/2014/main" val="3298567581"/>
                    </a:ext>
                  </a:extLst>
                </a:gridCol>
                <a:gridCol w="931994">
                  <a:extLst>
                    <a:ext uri="{9D8B030D-6E8A-4147-A177-3AD203B41FA5}">
                      <a16:colId xmlns=""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7" name="Table 6">
            <a:extLst>
              <a:ext uri="{FF2B5EF4-FFF2-40B4-BE49-F238E27FC236}">
                <a16:creationId xmlns=""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 xmlns:a16="http://schemas.microsoft.com/office/drawing/2014/main" val="3007579673"/>
                    </a:ext>
                  </a:extLst>
                </a:gridCol>
                <a:gridCol w="1028700">
                  <a:extLst>
                    <a:ext uri="{9D8B030D-6E8A-4147-A177-3AD203B41FA5}">
                      <a16:colId xmlns="" xmlns:a16="http://schemas.microsoft.com/office/drawing/2014/main" val="831650628"/>
                    </a:ext>
                  </a:extLst>
                </a:gridCol>
                <a:gridCol w="1028700">
                  <a:extLst>
                    <a:ext uri="{9D8B030D-6E8A-4147-A177-3AD203B41FA5}">
                      <a16:colId xmlns=""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8" name="Table 7">
            <a:extLst>
              <a:ext uri="{FF2B5EF4-FFF2-40B4-BE49-F238E27FC236}">
                <a16:creationId xmlns=""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 xmlns:a16="http://schemas.microsoft.com/office/drawing/2014/main" val="3725887819"/>
                    </a:ext>
                  </a:extLst>
                </a:gridCol>
                <a:gridCol w="1028700">
                  <a:extLst>
                    <a:ext uri="{9D8B030D-6E8A-4147-A177-3AD203B41FA5}">
                      <a16:colId xmlns="" xmlns:a16="http://schemas.microsoft.com/office/drawing/2014/main" val="683494230"/>
                    </a:ext>
                  </a:extLst>
                </a:gridCol>
                <a:gridCol w="1028700">
                  <a:extLst>
                    <a:ext uri="{9D8B030D-6E8A-4147-A177-3AD203B41FA5}">
                      <a16:colId xmlns=""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6" name="Date Placeholder 5">
            <a:extLst>
              <a:ext uri="{FF2B5EF4-FFF2-40B4-BE49-F238E27FC236}">
                <a16:creationId xmlns="" xmlns:a16="http://schemas.microsoft.com/office/drawing/2014/main" id="{566A4BC8-3976-494F-A19A-FC777F34B015}"/>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 xmlns:a16="http://schemas.microsoft.com/office/drawing/2014/main"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6" name="Date Placeholder 5">
            <a:extLst>
              <a:ext uri="{FF2B5EF4-FFF2-40B4-BE49-F238E27FC236}">
                <a16:creationId xmlns="" xmlns:a16="http://schemas.microsoft.com/office/drawing/2014/main" id="{40C3A316-7085-4204-A5A0-B7A8A7677D12}"/>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dirty="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6" name="Date Placeholder 5">
            <a:extLst>
              <a:ext uri="{FF2B5EF4-FFF2-40B4-BE49-F238E27FC236}">
                <a16:creationId xmlns="" xmlns:a16="http://schemas.microsoft.com/office/drawing/2014/main" id="{67212B08-1AA8-4074-9FAC-73607D858F05}"/>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smtClean="0"/>
              <a:t>JULY 30, </a:t>
            </a:r>
            <a:r>
              <a:rPr lang="en-US" dirty="0" smtClean="0"/>
              <a:t>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Tree>
    <p:extLst>
      <p:ext uri="{BB962C8B-B14F-4D97-AF65-F5344CB8AC3E}">
        <p14:creationId xmlns:p14="http://schemas.microsoft.com/office/powerpoint/2010/main" val="29079077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9902061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413501283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xmlns=""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Results: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xmlns=""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6" name="Date Placeholder 5">
            <a:extLst>
              <a:ext uri="{FF2B5EF4-FFF2-40B4-BE49-F238E27FC236}">
                <a16:creationId xmlns:a16="http://schemas.microsoft.com/office/drawing/2014/main" xmlns="" id="{156CD5BF-39EA-4BC4-BE39-16829400B310}"/>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203784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AUGUST 20,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Tree>
    <p:extLst>
      <p:ext uri="{BB962C8B-B14F-4D97-AF65-F5344CB8AC3E}">
        <p14:creationId xmlns:p14="http://schemas.microsoft.com/office/powerpoint/2010/main" val="291240799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62686967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46345123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3,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54285561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390563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3731285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6" name="Date Placeholder 5">
            <a:extLst>
              <a:ext uri="{FF2B5EF4-FFF2-40B4-BE49-F238E27FC236}">
                <a16:creationId xmlns="" xmlns:a16="http://schemas.microsoft.com/office/drawing/2014/main" id="{A2F481D0-B971-4959-BBB0-B33F187F0FD6}"/>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5237778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74357278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17,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313964814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44968176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xmlns=""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xmlns=""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6" name="Date Placeholder 5">
            <a:extLst>
              <a:ext uri="{FF2B5EF4-FFF2-40B4-BE49-F238E27FC236}">
                <a16:creationId xmlns:a16="http://schemas.microsoft.com/office/drawing/2014/main" xmlns="" id="{1C26A86D-5F3E-438C-B2A4-8FC08D108731}"/>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83346643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xmlns=""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xmlns=""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6" name="Date Placeholder 5">
            <a:extLst>
              <a:ext uri="{FF2B5EF4-FFF2-40B4-BE49-F238E27FC236}">
                <a16:creationId xmlns:a16="http://schemas.microsoft.com/office/drawing/2014/main" xmlns="" id="{622E8D9F-3ECB-4013-BB98-B26475327DF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483669016"/>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OCTOBER 29,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114627942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47262860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NOVEMBER 4,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Tree>
    <p:extLst>
      <p:ext uri="{BB962C8B-B14F-4D97-AF65-F5344CB8AC3E}">
        <p14:creationId xmlns:p14="http://schemas.microsoft.com/office/powerpoint/2010/main" val="2341564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 xmlns:a16="http://schemas.microsoft.com/office/drawing/2014/main" id="{C878D729-FA35-4013-8565-20272A5625C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F87245-432E-43D8-9ADF-B7EBC6FA1C71}"/>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9532514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 xmlns:a16="http://schemas.microsoft.com/office/drawing/2014/main" id="{9DFF5E27-0741-408E-B209-DD0312F2B2A4}"/>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B18460DE-BA78-49AE-8D07-178AC4442C0F}"/>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33516034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 xmlns:a16="http://schemas.microsoft.com/office/drawing/2014/main"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 xmlns:a16="http://schemas.microsoft.com/office/drawing/2014/main" id="{E8459FB5-0BD5-4DB6-8307-E1B7F3A94C3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1C26A86D-5F3E-438C-B2A4-8FC08D108731}"/>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050513709"/>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NOVEMBER 9,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Tree>
    <p:extLst>
      <p:ext uri="{BB962C8B-B14F-4D97-AF65-F5344CB8AC3E}">
        <p14:creationId xmlns:p14="http://schemas.microsoft.com/office/powerpoint/2010/main" val="3274212147"/>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14DC227E-9B6E-4DEE-A8F2-C026B7CF2CBE}"/>
              </a:ext>
            </a:extLst>
          </p:cNvPr>
          <p:cNvSpPr>
            <a:spLocks noGrp="1"/>
          </p:cNvSpPr>
          <p:nvPr>
            <p:ph type="title"/>
          </p:nvPr>
        </p:nvSpPr>
        <p:spPr/>
        <p:txBody>
          <a:bodyPr/>
          <a:lstStyle/>
          <a:p>
            <a:r>
              <a:rPr lang="en-US" dirty="0"/>
              <a:t>Motion 142</a:t>
            </a:r>
          </a:p>
        </p:txBody>
      </p:sp>
      <p:sp>
        <p:nvSpPr>
          <p:cNvPr id="8" name="Content Placeholder 7">
            <a:extLst>
              <a:ext uri="{FF2B5EF4-FFF2-40B4-BE49-F238E27FC236}">
                <a16:creationId xmlns="" xmlns:a16="http://schemas.microsoft.com/office/drawing/2014/main" id="{04C898FD-7E7E-4AEB-9030-454136F5FDEB}"/>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11-20/566r90</a:t>
            </a:r>
            <a:r>
              <a:rPr lang="en-US" sz="1800" dirty="0"/>
              <a:t> that is identified with the following tags:</a:t>
            </a:r>
          </a:p>
          <a:p>
            <a:pPr lvl="1">
              <a:buFont typeface="Arial" panose="020B0604020202020204" pitchFamily="34" charset="0"/>
              <a:buChar char="•"/>
            </a:pPr>
            <a:r>
              <a:rPr lang="en-US" sz="1400" dirty="0">
                <a:solidFill>
                  <a:schemeClr val="tx2"/>
                </a:solidFill>
              </a:rPr>
              <a:t>SP296, SP297, SP298, SP299, SP300, SP301, SP302, SP303, SP304, SP305,</a:t>
            </a:r>
          </a:p>
          <a:p>
            <a:pPr lvl="1">
              <a:buFont typeface="Arial" panose="020B0604020202020204" pitchFamily="34" charset="0"/>
              <a:buChar char="•"/>
            </a:pPr>
            <a:r>
              <a:rPr lang="en-US" sz="1400" dirty="0">
                <a:solidFill>
                  <a:schemeClr val="tx2"/>
                </a:solidFill>
              </a:rPr>
              <a:t>SP306, SP307, SP308, SP309, SP310.</a:t>
            </a:r>
            <a:endParaRPr lang="en-US" sz="1800" dirty="0"/>
          </a:p>
          <a:p>
            <a:pPr marL="0" indent="0"/>
            <a:endParaRPr lang="en-US" sz="1800" dirty="0"/>
          </a:p>
          <a:p>
            <a:pPr marL="0" indent="0"/>
            <a:r>
              <a:rPr lang="en-US" sz="1800" dirty="0"/>
              <a:t>Move: </a:t>
            </a:r>
            <a:r>
              <a:rPr lang="en-US" sz="1800" dirty="0" smtClean="0"/>
              <a:t> Bin Tian</a:t>
            </a:r>
            <a:r>
              <a:rPr lang="en-US" sz="1800" dirty="0"/>
              <a:t>			Second</a:t>
            </a:r>
            <a:r>
              <a:rPr lang="en-US" sz="1800" dirty="0" smtClean="0"/>
              <a:t>:  Laurent </a:t>
            </a:r>
            <a:r>
              <a:rPr lang="en-US" sz="1800" dirty="0" err="1" smtClean="0"/>
              <a:t>Cariou</a:t>
            </a:r>
            <a:endParaRPr lang="en-US" sz="1800" dirty="0"/>
          </a:p>
          <a:p>
            <a:pPr marL="0" indent="0"/>
            <a:endParaRPr lang="en-US" sz="1800" dirty="0"/>
          </a:p>
          <a:p>
            <a:r>
              <a:rPr lang="en-US" sz="1800" dirty="0"/>
              <a:t>Discussion</a:t>
            </a:r>
            <a:r>
              <a:rPr lang="en-US" sz="1800" dirty="0" smtClean="0"/>
              <a:t>:  None.</a:t>
            </a:r>
            <a:endParaRPr lang="en-US" sz="1800" dirty="0"/>
          </a:p>
          <a:p>
            <a:r>
              <a:rPr lang="en-US" sz="1800" smtClean="0"/>
              <a:t>Result:  </a:t>
            </a:r>
            <a:r>
              <a:rPr lang="en-US" sz="1800">
                <a:highlight>
                  <a:srgbClr val="00FF00"/>
                </a:highlight>
              </a:rPr>
              <a:t>Approved with unanimous consent</a:t>
            </a:r>
            <a:r>
              <a:rPr lang="en-US" sz="1800" smtClean="0">
                <a:highlight>
                  <a:srgbClr val="00FF00"/>
                </a:highlight>
              </a:rPr>
              <a:t>.</a:t>
            </a:r>
            <a:endParaRPr lang="en-US" sz="1800" dirty="0">
              <a:highlight>
                <a:srgbClr val="00FF00"/>
              </a:highlight>
            </a:endParaRP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dirty="0"/>
          </a:p>
        </p:txBody>
      </p:sp>
      <p:sp>
        <p:nvSpPr>
          <p:cNvPr id="6" name="Slide Number Placeholder 5">
            <a:extLst>
              <a:ext uri="{FF2B5EF4-FFF2-40B4-BE49-F238E27FC236}">
                <a16:creationId xmlns=""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 xmlns:a16="http://schemas.microsoft.com/office/drawing/2014/main" id="{40FFA0A0-E38D-44CA-A7B0-321775CDC6E7}"/>
              </a:ext>
            </a:extLst>
          </p:cNvPr>
          <p:cNvSpPr>
            <a:spLocks noGrp="1"/>
          </p:cNvSpPr>
          <p:nvPr>
            <p:ph type="ftr" idx="14"/>
          </p:nvPr>
        </p:nvSpPr>
        <p:spPr/>
        <p:txBody>
          <a:bodyPr/>
          <a:lstStyle/>
          <a:p>
            <a:r>
              <a:rPr lang="en-GB" dirty="0"/>
              <a:t>Edward Au (Huawei)</a:t>
            </a:r>
          </a:p>
        </p:txBody>
      </p:sp>
      <p:sp>
        <p:nvSpPr>
          <p:cNvPr id="4" name="Date Placeholder 3">
            <a:extLst>
              <a:ext uri="{FF2B5EF4-FFF2-40B4-BE49-F238E27FC236}">
                <a16:creationId xmlns="" xmlns:a16="http://schemas.microsoft.com/office/drawing/2014/main" id="{DD67400D-5900-4D56-9B2B-255E48529B20}"/>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01415132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December 2,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Tree>
    <p:extLst>
      <p:ext uri="{BB962C8B-B14F-4D97-AF65-F5344CB8AC3E}">
        <p14:creationId xmlns:p14="http://schemas.microsoft.com/office/powerpoint/2010/main" val="2691355108"/>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14DC227E-9B6E-4DEE-A8F2-C026B7CF2CBE}"/>
              </a:ext>
            </a:extLst>
          </p:cNvPr>
          <p:cNvSpPr>
            <a:spLocks noGrp="1"/>
          </p:cNvSpPr>
          <p:nvPr>
            <p:ph type="title"/>
          </p:nvPr>
        </p:nvSpPr>
        <p:spPr/>
        <p:txBody>
          <a:bodyPr/>
          <a:lstStyle/>
          <a:p>
            <a:r>
              <a:rPr lang="en-US" dirty="0"/>
              <a:t>Motion 144</a:t>
            </a:r>
          </a:p>
        </p:txBody>
      </p:sp>
      <p:sp>
        <p:nvSpPr>
          <p:cNvPr id="8" name="Content Placeholder 7">
            <a:extLst>
              <a:ext uri="{FF2B5EF4-FFF2-40B4-BE49-F238E27FC236}">
                <a16:creationId xmlns=""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smtClean="0">
                <a:hlinkClick r:id="rId2"/>
              </a:rPr>
              <a:t>11-20/566r98</a:t>
            </a:r>
            <a:r>
              <a:rPr lang="en-US" sz="1800" dirty="0" smtClean="0"/>
              <a:t> </a:t>
            </a:r>
            <a:r>
              <a:rPr lang="en-US" sz="1800" dirty="0"/>
              <a:t>that is identified with the following tags:</a:t>
            </a:r>
          </a:p>
          <a:p>
            <a:pPr lvl="1">
              <a:buFont typeface="Arial" panose="020B0604020202020204" pitchFamily="34" charset="0"/>
              <a:buChar char="•"/>
            </a:pPr>
            <a:r>
              <a:rPr lang="en-US" sz="1400" dirty="0">
                <a:solidFill>
                  <a:schemeClr val="tx2"/>
                </a:solidFill>
              </a:rPr>
              <a:t>SP311, SP312, SP313, SP314, SP315, SP316, SP317, SP318, SP319, SP320, </a:t>
            </a:r>
          </a:p>
          <a:p>
            <a:pPr lvl="1">
              <a:buFont typeface="Arial" panose="020B0604020202020204" pitchFamily="34" charset="0"/>
              <a:buChar char="•"/>
            </a:pPr>
            <a:r>
              <a:rPr lang="en-US" sz="1400" dirty="0">
                <a:solidFill>
                  <a:schemeClr val="tx2"/>
                </a:solidFill>
              </a:rPr>
              <a:t>SP321, SP322, SP323, SP324, SP325, SP326, SP327, SP328, SP329, SP330, </a:t>
            </a:r>
          </a:p>
          <a:p>
            <a:pPr lvl="1">
              <a:buFont typeface="Arial" panose="020B0604020202020204" pitchFamily="34" charset="0"/>
              <a:buChar char="•"/>
            </a:pPr>
            <a:r>
              <a:rPr lang="en-US" sz="1400" dirty="0">
                <a:solidFill>
                  <a:schemeClr val="tx2"/>
                </a:solidFill>
              </a:rPr>
              <a:t>SP331, SP332, SP333</a:t>
            </a:r>
            <a:endParaRPr lang="en-US" sz="1800" dirty="0"/>
          </a:p>
          <a:p>
            <a:pPr marL="0" indent="0"/>
            <a:r>
              <a:rPr lang="en-US" sz="1800" u="sng" dirty="0">
                <a:solidFill>
                  <a:srgbClr val="FF0000"/>
                </a:solidFill>
              </a:rPr>
              <a:t>And additionally instruct the TGbe Editor to replace the tables 36-5, 36-6, and 36.7 of the TGbe draft with the tables provided by SP332.</a:t>
            </a:r>
          </a:p>
          <a:p>
            <a:pPr marL="0" indent="0"/>
            <a:r>
              <a:rPr lang="en-US" sz="2000" dirty="0"/>
              <a:t>Move: 	</a:t>
            </a:r>
            <a:r>
              <a:rPr lang="en-US" sz="2000" dirty="0" smtClean="0"/>
              <a:t>Edward Au</a:t>
            </a:r>
            <a:r>
              <a:rPr lang="en-US" sz="2000" dirty="0"/>
              <a:t>			Second: </a:t>
            </a:r>
            <a:r>
              <a:rPr lang="en-US" sz="2000" dirty="0" smtClean="0"/>
              <a:t> </a:t>
            </a:r>
            <a:r>
              <a:rPr lang="en-US" sz="2000" dirty="0" err="1" smtClean="0"/>
              <a:t>Wook</a:t>
            </a:r>
            <a:r>
              <a:rPr lang="en-US" sz="2000" dirty="0" smtClean="0"/>
              <a:t> Bong Lee</a:t>
            </a:r>
            <a:endParaRPr lang="en-US" sz="2000" dirty="0"/>
          </a:p>
          <a:p>
            <a:pPr marL="0" indent="0"/>
            <a:endParaRPr lang="en-US" sz="2000" dirty="0"/>
          </a:p>
          <a:p>
            <a:r>
              <a:rPr lang="en-US" sz="2000" dirty="0"/>
              <a:t>Discussion: None.</a:t>
            </a:r>
          </a:p>
          <a:p>
            <a:pPr marL="0" indent="0"/>
            <a:r>
              <a:rPr lang="en-US" sz="2000" dirty="0"/>
              <a:t>Result: </a:t>
            </a:r>
            <a:r>
              <a:rPr lang="en-US" sz="2000" dirty="0">
                <a:highlight>
                  <a:srgbClr val="00FF00"/>
                </a:highlight>
              </a:rPr>
              <a:t>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 xmlns:a16="http://schemas.microsoft.com/office/drawing/2014/main" id="{40FFA0A0-E38D-44CA-A7B0-321775CDC6E7}"/>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4" name="Date Placeholder 3">
            <a:extLst>
              <a:ext uri="{FF2B5EF4-FFF2-40B4-BE49-F238E27FC236}">
                <a16:creationId xmlns="" xmlns:a16="http://schemas.microsoft.com/office/drawing/2014/main" id="{DD67400D-5900-4D56-9B2B-255E48529B20}"/>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245532439"/>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JANUARY 6, 2021,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Tree>
    <p:extLst>
      <p:ext uri="{BB962C8B-B14F-4D97-AF65-F5344CB8AC3E}">
        <p14:creationId xmlns:p14="http://schemas.microsoft.com/office/powerpoint/2010/main" val="217499102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 xmlns:a16="http://schemas.microsoft.com/office/drawing/2014/main" id="{40FFA0A0-E38D-44CA-A7B0-321775CDC6E7}"/>
              </a:ext>
            </a:extLst>
          </p:cNvPr>
          <p:cNvSpPr>
            <a:spLocks noGrp="1"/>
          </p:cNvSpPr>
          <p:nvPr>
            <p:ph type="ftr" idx="14"/>
          </p:nvPr>
        </p:nvSpPr>
        <p:spPr/>
        <p:txBody>
          <a:bodyPr/>
          <a:lstStyle/>
          <a:p>
            <a:r>
              <a:rPr lang="en-GB" dirty="0"/>
              <a:t>Edward Au (Huawei)</a:t>
            </a:r>
          </a:p>
        </p:txBody>
      </p:sp>
      <p:sp>
        <p:nvSpPr>
          <p:cNvPr id="4" name="Date Placeholder 3">
            <a:extLst>
              <a:ext uri="{FF2B5EF4-FFF2-40B4-BE49-F238E27FC236}">
                <a16:creationId xmlns="" xmlns:a16="http://schemas.microsoft.com/office/drawing/2014/main" id="{DD67400D-5900-4D56-9B2B-255E48529B20}"/>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57773093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 xmlns:a16="http://schemas.microsoft.com/office/drawing/2014/main"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 xmlns:a16="http://schemas.microsoft.com/office/drawing/2014/main" id="{40FFA0A0-E38D-44CA-A7B0-321775CDC6E7}"/>
              </a:ext>
            </a:extLst>
          </p:cNvPr>
          <p:cNvSpPr>
            <a:spLocks noGrp="1"/>
          </p:cNvSpPr>
          <p:nvPr>
            <p:ph type="ftr" idx="14"/>
          </p:nvPr>
        </p:nvSpPr>
        <p:spPr/>
        <p:txBody>
          <a:bodyPr/>
          <a:lstStyle/>
          <a:p>
            <a:r>
              <a:rPr lang="en-GB" dirty="0"/>
              <a:t>Edward Au (Huawei)</a:t>
            </a:r>
          </a:p>
        </p:txBody>
      </p:sp>
      <p:sp>
        <p:nvSpPr>
          <p:cNvPr id="4" name="Date Placeholder 3">
            <a:extLst>
              <a:ext uri="{FF2B5EF4-FFF2-40B4-BE49-F238E27FC236}">
                <a16:creationId xmlns="" xmlns:a16="http://schemas.microsoft.com/office/drawing/2014/main" id="{DD67400D-5900-4D56-9B2B-255E48529B20}"/>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529848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 xmlns:a16="http://schemas.microsoft.com/office/drawing/2014/main"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 xmlns:a16="http://schemas.microsoft.com/office/drawing/2014/main"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 xmlns:a16="http://schemas.microsoft.com/office/drawing/2014/main" id="{CD508F68-84AC-46FF-9B47-F3072E2A2317}"/>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AB0C2F00-D8F0-4DD6-B5F1-701339C96B41}"/>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16198034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JANUARY </a:t>
            </a:r>
            <a:r>
              <a:rPr lang="en-US" dirty="0" smtClean="0"/>
              <a:t>14, </a:t>
            </a:r>
            <a:r>
              <a:rPr lang="en-US" dirty="0" smtClean="0"/>
              <a:t>2021,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4119984193"/>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DB539251-052C-42F3-9641-76D2DA66B639}"/>
              </a:ext>
            </a:extLst>
          </p:cNvPr>
          <p:cNvSpPr>
            <a:spLocks noGrp="1"/>
          </p:cNvSpPr>
          <p:nvPr>
            <p:ph type="title"/>
          </p:nvPr>
        </p:nvSpPr>
        <p:spPr/>
        <p:txBody>
          <a:bodyPr/>
          <a:lstStyle/>
          <a:p>
            <a:r>
              <a:rPr lang="en-US" dirty="0"/>
              <a:t>Motion 150</a:t>
            </a:r>
          </a:p>
        </p:txBody>
      </p:sp>
      <p:sp>
        <p:nvSpPr>
          <p:cNvPr id="8" name="Content Placeholder 7">
            <a:extLst>
              <a:ext uri="{FF2B5EF4-FFF2-40B4-BE49-F238E27FC236}">
                <a16:creationId xmlns:a16="http://schemas.microsoft.com/office/drawing/2014/main" xmlns="" id="{1C9ED483-91FF-42D1-8D30-9A0BAA5A1E4C}"/>
              </a:ext>
            </a:extLst>
          </p:cNvPr>
          <p:cNvSpPr>
            <a:spLocks noGrp="1"/>
          </p:cNvSpPr>
          <p:nvPr>
            <p:ph idx="1"/>
          </p:nvPr>
        </p:nvSpPr>
        <p:spPr>
          <a:xfrm>
            <a:off x="685800" y="1981200"/>
            <a:ext cx="7770813" cy="4419600"/>
          </a:xfrm>
        </p:spPr>
        <p:txBody>
          <a:bodyPr/>
          <a:lstStyle/>
          <a:p>
            <a:pPr marL="0" indent="0"/>
            <a:r>
              <a:rPr lang="en-US" sz="1800" dirty="0"/>
              <a:t>Move to add to the 11be SFD, candidate specification text in </a:t>
            </a:r>
            <a:r>
              <a:rPr lang="en-US" sz="1800" dirty="0">
                <a:hlinkClick r:id="rId2"/>
              </a:rPr>
              <a:t>11-20/1935r10</a:t>
            </a:r>
            <a:r>
              <a:rPr lang="en-US" sz="1800" dirty="0"/>
              <a:t> that is identified with the following tags:</a:t>
            </a:r>
          </a:p>
          <a:p>
            <a:pPr marL="800100" lvl="1" indent="-342900">
              <a:buFont typeface="Arial" panose="020B0604020202020204" pitchFamily="34" charset="0"/>
              <a:buChar char="•"/>
            </a:pPr>
            <a:r>
              <a:rPr lang="en-US" sz="1600" dirty="0"/>
              <a:t>SP355, SP356, SP357, SP358, SP359, SP360, SP361, SP362, SP363, SP364,</a:t>
            </a:r>
          </a:p>
          <a:p>
            <a:pPr marL="800100" lvl="1" indent="-342900">
              <a:buFont typeface="Arial" panose="020B0604020202020204" pitchFamily="34" charset="0"/>
              <a:buChar char="•"/>
            </a:pPr>
            <a:r>
              <a:rPr lang="en-US" sz="1600" dirty="0"/>
              <a:t>SP365, SP366, SP367, SP368, SP369, SP370, SP371, SP372, SP373, SP374,</a:t>
            </a:r>
          </a:p>
          <a:p>
            <a:pPr marL="800100" lvl="1" indent="-342900">
              <a:buFont typeface="Arial" panose="020B0604020202020204" pitchFamily="34" charset="0"/>
              <a:buChar char="•"/>
            </a:pPr>
            <a:r>
              <a:rPr lang="en-US" sz="1600" dirty="0"/>
              <a:t>SP375, SP376, SP377, SP378, SP379, </a:t>
            </a:r>
            <a:r>
              <a:rPr lang="en-US" sz="1600" u="sng" dirty="0">
                <a:solidFill>
                  <a:srgbClr val="FF0000"/>
                </a:solidFill>
              </a:rPr>
              <a:t>SP380, SP381, SP382, SP383, SP384</a:t>
            </a:r>
            <a:r>
              <a:rPr lang="en-US" sz="1600" dirty="0"/>
              <a:t>.</a:t>
            </a:r>
          </a:p>
          <a:p>
            <a:pPr>
              <a:buFont typeface="Arial" panose="020B0604020202020204" pitchFamily="34" charset="0"/>
              <a:buChar char="•"/>
            </a:pPr>
            <a:endParaRPr lang="en-US" sz="1800" dirty="0"/>
          </a:p>
          <a:p>
            <a:pPr marL="0" indent="0"/>
            <a:r>
              <a:rPr lang="en-US" sz="1800" dirty="0"/>
              <a:t>Move: Edward Au			Second: Ross Jian Yu</a:t>
            </a:r>
          </a:p>
          <a:p>
            <a:pPr marL="0" indent="0"/>
            <a:r>
              <a:rPr lang="en-US" sz="1800" dirty="0"/>
              <a:t>Discussion: None.</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i="1" dirty="0"/>
              <a:t>Note 1: These are all candidate SFD texts highlighted in yellow that have </a:t>
            </a:r>
            <a:r>
              <a:rPr lang="en-US" sz="1600" i="1" dirty="0">
                <a:highlight>
                  <a:srgbClr val="FFFF00"/>
                </a:highlight>
              </a:rPr>
              <a:t>NOT</a:t>
            </a:r>
            <a:r>
              <a:rPr lang="en-US" sz="1600" i="1" dirty="0"/>
              <a:t> received a request for further discussion</a:t>
            </a:r>
          </a:p>
          <a:p>
            <a:pPr marL="0" indent="0"/>
            <a:r>
              <a:rPr lang="en-US" sz="1600" i="1" dirty="0"/>
              <a:t>Note 2: SPs in </a:t>
            </a:r>
            <a:r>
              <a:rPr lang="en-US" sz="1600" i="1" dirty="0">
                <a:solidFill>
                  <a:srgbClr val="FF0000"/>
                </a:solidFill>
              </a:rPr>
              <a:t>red</a:t>
            </a:r>
            <a:r>
              <a:rPr lang="en-US" sz="1600" i="1" dirty="0"/>
              <a:t> are those added on the fly as per discussions during the Joint conf call.</a:t>
            </a:r>
          </a:p>
          <a:p>
            <a:pPr>
              <a:buFont typeface="Arial" panose="020B0604020202020204" pitchFamily="34" charset="0"/>
              <a:buChar char="•"/>
            </a:pPr>
            <a:endParaRPr lang="en-US" sz="1800" dirty="0"/>
          </a:p>
        </p:txBody>
      </p:sp>
      <p:sp>
        <p:nvSpPr>
          <p:cNvPr id="6" name="Slide Number Placeholder 5">
            <a:extLst>
              <a:ext uri="{FF2B5EF4-FFF2-40B4-BE49-F238E27FC236}">
                <a16:creationId xmlns:a16="http://schemas.microsoft.com/office/drawing/2014/main" xmlns="" id="{8E59FAEF-D1E9-4168-9AA5-CADA95932542}"/>
              </a:ext>
            </a:extLst>
          </p:cNvPr>
          <p:cNvSpPr>
            <a:spLocks noGrp="1"/>
          </p:cNvSpPr>
          <p:nvPr>
            <p:ph type="sldNum" idx="12"/>
          </p:nvPr>
        </p:nvSpPr>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xmlns="" id="{A1641D0D-D830-446D-9CA6-ADD8EEB737AD}"/>
              </a:ext>
            </a:extLst>
          </p:cNvPr>
          <p:cNvSpPr>
            <a:spLocks noGrp="1"/>
          </p:cNvSpPr>
          <p:nvPr>
            <p:ph type="ftr" idx="14"/>
          </p:nvPr>
        </p:nvSpPr>
        <p:spPr/>
        <p:txBody>
          <a:bodyPr/>
          <a:lstStyle/>
          <a:p>
            <a:r>
              <a:rPr lang="en-GB" dirty="0"/>
              <a:t>Edward Au (Huawei)</a:t>
            </a:r>
            <a:endParaRPr lang="en-GB" dirty="0"/>
          </a:p>
        </p:txBody>
      </p:sp>
      <p:sp>
        <p:nvSpPr>
          <p:cNvPr id="4" name="Date Placeholder 3">
            <a:extLst>
              <a:ext uri="{FF2B5EF4-FFF2-40B4-BE49-F238E27FC236}">
                <a16:creationId xmlns:a16="http://schemas.microsoft.com/office/drawing/2014/main" xmlns="" id="{0DB7745C-6D2D-4C96-AB63-4A8AC6CA39B8}"/>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145570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a16="http://schemas.microsoft.com/office/drawing/2014/main" xmlns=""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a16="http://schemas.microsoft.com/office/drawing/2014/main" xmlns=""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B51B55C6-525B-46B9-844F-9E2DEF162DC6}"/>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a16="http://schemas.microsoft.com/office/drawing/2014/main" xmlns=""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a16="http://schemas.microsoft.com/office/drawing/2014/main" xmlns=""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a16="http://schemas.microsoft.com/office/drawing/2014/main" xmlns=""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a16="http://schemas.microsoft.com/office/drawing/2014/main" xmlns=""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a16="http://schemas.microsoft.com/office/drawing/2014/main" xmlns=""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a16="http://schemas.microsoft.com/office/drawing/2014/main" xmlns=""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 xmlns:a16="http://schemas.microsoft.com/office/drawing/2014/main"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 xmlns:a16="http://schemas.microsoft.com/office/drawing/2014/main" id="{C23F88E3-8100-4325-9D71-EFC86489789F}"/>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 xmlns:a16="http://schemas.microsoft.com/office/drawing/2014/main"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641D8CA-D2B7-4E8B-8CE0-690BA0B64099}"/>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 xmlns:a16="http://schemas.microsoft.com/office/drawing/2014/main"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95FCCDC0-E89B-4DD3-8D03-5365DA88A707}"/>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pic>
        <p:nvPicPr>
          <p:cNvPr id="8" name="Picture 7">
            <a:extLst>
              <a:ext uri="{FF2B5EF4-FFF2-40B4-BE49-F238E27FC236}">
                <a16:creationId xmlns=""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pic>
        <p:nvPicPr>
          <p:cNvPr id="10" name="Picture 9">
            <a:extLst>
              <a:ext uri="{FF2B5EF4-FFF2-40B4-BE49-F238E27FC236}">
                <a16:creationId xmlns=""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36718</TotalTime>
  <Words>5877</Words>
  <Application>Microsoft Office PowerPoint</Application>
  <PresentationFormat>On-screen Show (4:3)</PresentationFormat>
  <Paragraphs>2309</Paragraphs>
  <Slides>162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162</vt:i4>
      </vt:variant>
    </vt:vector>
  </HeadingPairs>
  <TitlesOfParts>
    <vt:vector size="170"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lpstr>JULY 30, 2020, TELECONFERENCE</vt:lpstr>
      <vt:lpstr>Motion 119</vt:lpstr>
      <vt:lpstr>Motion 120</vt:lpstr>
      <vt:lpstr>Motion 121</vt:lpstr>
      <vt:lpstr>AUGUST 20, 2020, TELECONFERENCE</vt:lpstr>
      <vt:lpstr>Motion 122</vt:lpstr>
      <vt:lpstr>Motion 123</vt:lpstr>
      <vt:lpstr>SePTEMBER 3, 2020, TELECONFERENCE</vt:lpstr>
      <vt:lpstr>Motion 124</vt:lpstr>
      <vt:lpstr>Motion 125</vt:lpstr>
      <vt:lpstr>Motion 126</vt:lpstr>
      <vt:lpstr>Motion 127</vt:lpstr>
      <vt:lpstr>SePTEMBER 17, 2020, TELECONFERENCE</vt:lpstr>
      <vt:lpstr>Motion 131</vt:lpstr>
      <vt:lpstr>Motion 132</vt:lpstr>
      <vt:lpstr>Motion 133</vt:lpstr>
      <vt:lpstr>OCTOBER 29, 2020, TELECONFERENCE</vt:lpstr>
      <vt:lpstr>Motion 135</vt:lpstr>
      <vt:lpstr>NOVEMBER 4, 2020, TELECONFERENCE</vt:lpstr>
      <vt:lpstr>Motion 137</vt:lpstr>
      <vt:lpstr>Motion 139</vt:lpstr>
      <vt:lpstr>Motion 141</vt:lpstr>
      <vt:lpstr>NOVEMBER 9, 2020, TELECONFERENCE</vt:lpstr>
      <vt:lpstr>Motion 142</vt:lpstr>
      <vt:lpstr>December 2, 2020, TELECONFERENCE</vt:lpstr>
      <vt:lpstr>Motion 144</vt:lpstr>
      <vt:lpstr>JANUARY 6, 2021, TELECONFERENCE</vt:lpstr>
      <vt:lpstr>Motion 146</vt:lpstr>
      <vt:lpstr>Motion 148</vt:lpstr>
      <vt:lpstr>Motion 149: Motion to Amend</vt:lpstr>
      <vt:lpstr>JANUARY 14, 2021, TELECONFERENCE</vt:lpstr>
      <vt:lpstr>Motion 150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19/1755r15</cp:keywords>
  <cp:lastModifiedBy>Edward Au</cp:lastModifiedBy>
  <cp:revision>1199</cp:revision>
  <cp:lastPrinted>1601-01-01T00:00:00Z</cp:lastPrinted>
  <dcterms:created xsi:type="dcterms:W3CDTF">2017-01-26T15:28:16Z</dcterms:created>
  <dcterms:modified xsi:type="dcterms:W3CDTF">2021-01-16T22:20:52Z</dcterms:modified>
  <cp:category>January 2021</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