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6"/>
  </p:notesMasterIdLst>
  <p:handoutMasterIdLst>
    <p:handoutMasterId r:id="rId157"/>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 id="533" r:id="rId144"/>
    <p:sldId id="529" r:id="rId145"/>
    <p:sldId id="530" r:id="rId146"/>
    <p:sldId id="532" r:id="rId147"/>
    <p:sldId id="534" r:id="rId148"/>
    <p:sldId id="537" r:id="rId149"/>
    <p:sldId id="536" r:id="rId150"/>
    <p:sldId id="543" r:id="rId151"/>
    <p:sldId id="544" r:id="rId152"/>
    <p:sldId id="545" r:id="rId153"/>
    <p:sldId id="546" r:id="rId154"/>
    <p:sldId id="547" r:id="rId1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927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November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802.11-19/1755r12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2020-11-09</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49"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graphicFrame>
        <p:nvGraphicFramePr>
          <p:cNvPr id="7" name="Table 6">
            <a:extLst>
              <a:ext uri="{FF2B5EF4-FFF2-40B4-BE49-F238E27FC236}">
                <a16:creationId xmlns=""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 xmlns:a16="http://schemas.microsoft.com/office/drawing/2014/main" val="436799599"/>
                    </a:ext>
                  </a:extLst>
                </a:gridCol>
                <a:gridCol w="1028700">
                  <a:extLst>
                    <a:ext uri="{9D8B030D-6E8A-4147-A177-3AD203B41FA5}">
                      <a16:colId xmlns="" xmlns:a16="http://schemas.microsoft.com/office/drawing/2014/main" val="1255421991"/>
                    </a:ext>
                  </a:extLst>
                </a:gridCol>
                <a:gridCol w="1028700">
                  <a:extLst>
                    <a:ext uri="{9D8B030D-6E8A-4147-A177-3AD203B41FA5}">
                      <a16:colId xmlns=""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graphicFrame>
        <p:nvGraphicFramePr>
          <p:cNvPr id="8" name="Table 7">
            <a:extLst>
              <a:ext uri="{FF2B5EF4-FFF2-40B4-BE49-F238E27FC236}">
                <a16:creationId xmlns=""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 xmlns:a16="http://schemas.microsoft.com/office/drawing/2014/main" val="249456051"/>
                    </a:ext>
                  </a:extLst>
                </a:gridCol>
                <a:gridCol w="1528042">
                  <a:extLst>
                    <a:ext uri="{9D8B030D-6E8A-4147-A177-3AD203B41FA5}">
                      <a16:colId xmlns="" xmlns:a16="http://schemas.microsoft.com/office/drawing/2014/main" val="34097630"/>
                    </a:ext>
                  </a:extLst>
                </a:gridCol>
                <a:gridCol w="942293">
                  <a:extLst>
                    <a:ext uri="{9D8B030D-6E8A-4147-A177-3AD203B41FA5}">
                      <a16:colId xmlns="" xmlns:a16="http://schemas.microsoft.com/office/drawing/2014/main" val="976734116"/>
                    </a:ext>
                  </a:extLst>
                </a:gridCol>
                <a:gridCol w="942293">
                  <a:extLst>
                    <a:ext uri="{9D8B030D-6E8A-4147-A177-3AD203B41FA5}">
                      <a16:colId xmlns=""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graphicFrame>
        <p:nvGraphicFramePr>
          <p:cNvPr id="7" name="Table 6">
            <a:extLst>
              <a:ext uri="{FF2B5EF4-FFF2-40B4-BE49-F238E27FC236}">
                <a16:creationId xmlns=""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 xmlns:a16="http://schemas.microsoft.com/office/drawing/2014/main" val="168344121"/>
                    </a:ext>
                  </a:extLst>
                </a:gridCol>
                <a:gridCol w="1346200">
                  <a:extLst>
                    <a:ext uri="{9D8B030D-6E8A-4147-A177-3AD203B41FA5}">
                      <a16:colId xmlns="" xmlns:a16="http://schemas.microsoft.com/office/drawing/2014/main" val="1042010448"/>
                    </a:ext>
                  </a:extLst>
                </a:gridCol>
                <a:gridCol w="1346200">
                  <a:extLst>
                    <a:ext uri="{9D8B030D-6E8A-4147-A177-3AD203B41FA5}">
                      <a16:colId xmlns="" xmlns:a16="http://schemas.microsoft.com/office/drawing/2014/main" val="2826231871"/>
                    </a:ext>
                  </a:extLst>
                </a:gridCol>
                <a:gridCol w="825500">
                  <a:extLst>
                    <a:ext uri="{9D8B030D-6E8A-4147-A177-3AD203B41FA5}">
                      <a16:colId xmlns="" xmlns:a16="http://schemas.microsoft.com/office/drawing/2014/main" val="4285048147"/>
                    </a:ext>
                  </a:extLst>
                </a:gridCol>
                <a:gridCol w="825500">
                  <a:extLst>
                    <a:ext uri="{9D8B030D-6E8A-4147-A177-3AD203B41FA5}">
                      <a16:colId xmlns=""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graphicFrame>
        <p:nvGraphicFramePr>
          <p:cNvPr id="8" name="Table 7">
            <a:extLst>
              <a:ext uri="{FF2B5EF4-FFF2-40B4-BE49-F238E27FC236}">
                <a16:creationId xmlns=""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 xmlns:a16="http://schemas.microsoft.com/office/drawing/2014/main" val="2828615192"/>
                    </a:ext>
                  </a:extLst>
                </a:gridCol>
                <a:gridCol w="1511341">
                  <a:extLst>
                    <a:ext uri="{9D8B030D-6E8A-4147-A177-3AD203B41FA5}">
                      <a16:colId xmlns="" xmlns:a16="http://schemas.microsoft.com/office/drawing/2014/main" val="2263822232"/>
                    </a:ext>
                  </a:extLst>
                </a:gridCol>
                <a:gridCol w="1511341">
                  <a:extLst>
                    <a:ext uri="{9D8B030D-6E8A-4147-A177-3AD203B41FA5}">
                      <a16:colId xmlns="" xmlns:a16="http://schemas.microsoft.com/office/drawing/2014/main" val="3427035817"/>
                    </a:ext>
                  </a:extLst>
                </a:gridCol>
                <a:gridCol w="1511341">
                  <a:extLst>
                    <a:ext uri="{9D8B030D-6E8A-4147-A177-3AD203B41FA5}">
                      <a16:colId xmlns="" xmlns:a16="http://schemas.microsoft.com/office/drawing/2014/main" val="3497256590"/>
                    </a:ext>
                  </a:extLst>
                </a:gridCol>
                <a:gridCol w="931994">
                  <a:extLst>
                    <a:ext uri="{9D8B030D-6E8A-4147-A177-3AD203B41FA5}">
                      <a16:colId xmlns="" xmlns:a16="http://schemas.microsoft.com/office/drawing/2014/main" val="3298567581"/>
                    </a:ext>
                  </a:extLst>
                </a:gridCol>
                <a:gridCol w="931994">
                  <a:extLst>
                    <a:ext uri="{9D8B030D-6E8A-4147-A177-3AD203B41FA5}">
                      <a16:colId xmlns=""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graphicFrame>
        <p:nvGraphicFramePr>
          <p:cNvPr id="7" name="Table 6">
            <a:extLst>
              <a:ext uri="{FF2B5EF4-FFF2-40B4-BE49-F238E27FC236}">
                <a16:creationId xmlns=""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 xmlns:a16="http://schemas.microsoft.com/office/drawing/2014/main" val="3007579673"/>
                    </a:ext>
                  </a:extLst>
                </a:gridCol>
                <a:gridCol w="1028700">
                  <a:extLst>
                    <a:ext uri="{9D8B030D-6E8A-4147-A177-3AD203B41FA5}">
                      <a16:colId xmlns="" xmlns:a16="http://schemas.microsoft.com/office/drawing/2014/main" val="831650628"/>
                    </a:ext>
                  </a:extLst>
                </a:gridCol>
                <a:gridCol w="1028700">
                  <a:extLst>
                    <a:ext uri="{9D8B030D-6E8A-4147-A177-3AD203B41FA5}">
                      <a16:colId xmlns=""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graphicFrame>
        <p:nvGraphicFramePr>
          <p:cNvPr id="8" name="Table 7">
            <a:extLst>
              <a:ext uri="{FF2B5EF4-FFF2-40B4-BE49-F238E27FC236}">
                <a16:creationId xmlns=""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 xmlns:a16="http://schemas.microsoft.com/office/drawing/2014/main" val="3725887819"/>
                    </a:ext>
                  </a:extLst>
                </a:gridCol>
                <a:gridCol w="1028700">
                  <a:extLst>
                    <a:ext uri="{9D8B030D-6E8A-4147-A177-3AD203B41FA5}">
                      <a16:colId xmlns="" xmlns:a16="http://schemas.microsoft.com/office/drawing/2014/main" val="683494230"/>
                    </a:ext>
                  </a:extLst>
                </a:gridCol>
                <a:gridCol w="1028700">
                  <a:extLst>
                    <a:ext uri="{9D8B030D-6E8A-4147-A177-3AD203B41FA5}">
                      <a16:colId xmlns=""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6" name="Date Placeholder 5">
            <a:extLst>
              <a:ext uri="{FF2B5EF4-FFF2-40B4-BE49-F238E27FC236}">
                <a16:creationId xmlns="" xmlns:a16="http://schemas.microsoft.com/office/drawing/2014/main" id="{566A4BC8-3976-494F-A19A-FC777F34B015}"/>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 xmlns:a16="http://schemas.microsoft.com/office/drawing/2014/main"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6" name="Date Placeholder 5">
            <a:extLst>
              <a:ext uri="{FF2B5EF4-FFF2-40B4-BE49-F238E27FC236}">
                <a16:creationId xmlns="" xmlns:a16="http://schemas.microsoft.com/office/drawing/2014/main" id="{40C3A316-7085-4204-A5A0-B7A8A7677D12}"/>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6" name="Date Placeholder 5">
            <a:extLst>
              <a:ext uri="{FF2B5EF4-FFF2-40B4-BE49-F238E27FC236}">
                <a16:creationId xmlns="" xmlns:a16="http://schemas.microsoft.com/office/drawing/2014/main" id="{67212B08-1AA8-4074-9FAC-73607D858F05}"/>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xmlns=""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xmlns=""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6" name="Date Placeholder 5">
            <a:extLst>
              <a:ext uri="{FF2B5EF4-FFF2-40B4-BE49-F238E27FC236}">
                <a16:creationId xmlns:a16="http://schemas.microsoft.com/office/drawing/2014/main" xmlns="" id="{156CD5BF-39EA-4BC4-BE39-16829400B310}"/>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6" name="Date Placeholder 5">
            <a:extLst>
              <a:ext uri="{FF2B5EF4-FFF2-40B4-BE49-F238E27FC236}">
                <a16:creationId xmlns="" xmlns:a16="http://schemas.microsoft.com/office/drawing/2014/main" id="{A2F481D0-B971-4959-BBB0-B33F187F0FD6}"/>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17,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313964814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496817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xmlns=""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xmlns=""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6" name="Date Placeholder 5">
            <a:extLst>
              <a:ext uri="{FF2B5EF4-FFF2-40B4-BE49-F238E27FC236}">
                <a16:creationId xmlns:a16="http://schemas.microsoft.com/office/drawing/2014/main" xmlns="" id="{1C26A86D-5F3E-438C-B2A4-8FC08D108731}"/>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334664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xmlns=""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xmlns=""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6" name="Date Placeholder 5">
            <a:extLst>
              <a:ext uri="{FF2B5EF4-FFF2-40B4-BE49-F238E27FC236}">
                <a16:creationId xmlns:a16="http://schemas.microsoft.com/office/drawing/2014/main" xmlns="" id="{622E8D9F-3ECB-4013-BB98-B26475327DF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48366901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OCTOBER 29,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114627942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November 2020</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47262860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4,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Tree>
    <p:extLst>
      <p:ext uri="{BB962C8B-B14F-4D97-AF65-F5344CB8AC3E}">
        <p14:creationId xmlns:p14="http://schemas.microsoft.com/office/powerpoint/2010/main" val="2341564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 xmlns:a16="http://schemas.microsoft.com/office/drawing/2014/main" id="{C878D729-FA35-4013-8565-20272A5625CE}"/>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49532514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 xmlns:a16="http://schemas.microsoft.com/office/drawing/2014/main" id="{9DFF5E27-0741-408E-B209-DD0312F2B2A4}"/>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33516034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 xmlns:a16="http://schemas.microsoft.com/office/drawing/2014/main" id="{E8459FB5-0BD5-4DB6-8307-E1B7F3A94C3E}"/>
              </a:ext>
            </a:extLst>
          </p:cNvPr>
          <p:cNvSpPr>
            <a:spLocks noGrp="1"/>
          </p:cNvSpPr>
          <p:nvPr>
            <p:ph type="ftr" idx="14"/>
          </p:nvPr>
        </p:nvSpPr>
        <p:spPr/>
        <p:txBody>
          <a:bodyPr/>
          <a:lstStyle/>
          <a:p>
            <a:r>
              <a:rPr lang="en-GB" dirty="0" smtClean="0"/>
              <a:t>Edward Au</a:t>
            </a:r>
            <a:r>
              <a:rPr lang="en-GB" smtClean="0"/>
              <a:t>, Huawei</a:t>
            </a:r>
            <a:endParaRPr lang="en-GB" dirty="0"/>
          </a:p>
        </p:txBody>
      </p:sp>
      <p:sp>
        <p:nvSpPr>
          <p:cNvPr id="6" name="Date Placeholder 5">
            <a:extLst>
              <a:ext uri="{FF2B5EF4-FFF2-40B4-BE49-F238E27FC236}">
                <a16:creationId xmlns=""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05051370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a:t>
            </a:r>
            <a:r>
              <a:rPr lang="en-US" dirty="0" smtClean="0"/>
              <a:t>9,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Tree>
    <p:extLst>
      <p:ext uri="{BB962C8B-B14F-4D97-AF65-F5344CB8AC3E}">
        <p14:creationId xmlns:p14="http://schemas.microsoft.com/office/powerpoint/2010/main" val="327421214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a:t>
            </a:r>
            <a:r>
              <a:rPr lang="en-US" sz="1800" dirty="0" smtClean="0"/>
              <a:t> Bin Tian</a:t>
            </a:r>
            <a:r>
              <a:rPr lang="en-US" sz="1800" dirty="0"/>
              <a:t>			Second</a:t>
            </a:r>
            <a:r>
              <a:rPr lang="en-US" sz="1800" dirty="0" smtClean="0"/>
              <a:t>:  Laurent </a:t>
            </a:r>
            <a:r>
              <a:rPr lang="en-US" sz="1800" dirty="0" err="1" smtClean="0"/>
              <a:t>Cariou</a:t>
            </a:r>
            <a:endParaRPr lang="en-US" sz="1800" dirty="0"/>
          </a:p>
          <a:p>
            <a:pPr marL="0" indent="0"/>
            <a:endParaRPr lang="en-US" sz="1800" dirty="0"/>
          </a:p>
          <a:p>
            <a:r>
              <a:rPr lang="en-US" sz="1800" dirty="0"/>
              <a:t>Discussion</a:t>
            </a:r>
            <a:r>
              <a:rPr lang="en-US" sz="1800" dirty="0" smtClean="0"/>
              <a:t>:  None.</a:t>
            </a:r>
            <a:endParaRPr lang="en-US" sz="1800" dirty="0"/>
          </a:p>
          <a:p>
            <a:r>
              <a:rPr lang="en-US" sz="1800" smtClean="0"/>
              <a:t>Result:  </a:t>
            </a:r>
            <a:r>
              <a:rPr lang="en-US" sz="1800">
                <a:highlight>
                  <a:srgbClr val="00FF00"/>
                </a:highlight>
              </a:rPr>
              <a:t>Approved with unanimous consent</a:t>
            </a:r>
            <a:r>
              <a:rPr lang="en-US" sz="1800" smtClean="0">
                <a:highlight>
                  <a:srgbClr val="00FF00"/>
                </a:highlight>
              </a:rPr>
              <a: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014151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xmlns=""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xmlns=""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B51B55C6-525B-46B9-844F-9E2DEF162DC6}"/>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xmlns=""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xmlns=""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xmlns=""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xmlns=""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xmlns=""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xmlns=""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November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 xmlns:a16="http://schemas.microsoft.com/office/drawing/2014/main"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 xmlns:a16="http://schemas.microsoft.com/office/drawing/2014/main" id="{C23F88E3-8100-4325-9D71-EFC86489789F}"/>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 xmlns:a16="http://schemas.microsoft.com/office/drawing/2014/main"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641D8CA-D2B7-4E8B-8CE0-690BA0B64099}"/>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 xmlns:a16="http://schemas.microsoft.com/office/drawing/2014/main"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95FCCDC0-E89B-4DD3-8D03-5365DA88A707}"/>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pic>
        <p:nvPicPr>
          <p:cNvPr id="8" name="Picture 7">
            <a:extLst>
              <a:ext uri="{FF2B5EF4-FFF2-40B4-BE49-F238E27FC236}">
                <a16:creationId xmlns=""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pic>
        <p:nvPicPr>
          <p:cNvPr id="10" name="Picture 9">
            <a:extLst>
              <a:ext uri="{FF2B5EF4-FFF2-40B4-BE49-F238E27FC236}">
                <a16:creationId xmlns=""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November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36712</TotalTime>
  <Words>5507</Words>
  <Application>Microsoft Office PowerPoint</Application>
  <PresentationFormat>On-screen Show (4:3)</PresentationFormat>
  <Paragraphs>2213</Paragraphs>
  <Slides>154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154</vt:i4>
      </vt:variant>
    </vt:vector>
  </HeadingPairs>
  <TitlesOfParts>
    <vt:vector size="162"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lpstr>SePTEMBER 17, 2020, TELECONFERENCE</vt:lpstr>
      <vt:lpstr>Motion 131</vt:lpstr>
      <vt:lpstr>Motion 132</vt:lpstr>
      <vt:lpstr>Motion 133</vt:lpstr>
      <vt:lpstr>OCTOBER 29, 2020, TELECONFERENCE</vt:lpstr>
      <vt:lpstr>Motion 135</vt:lpstr>
      <vt:lpstr>NOVEMBER 4, 2020, TELECONFERENCE</vt:lpstr>
      <vt:lpstr>Motion 137</vt:lpstr>
      <vt:lpstr>Motion 139</vt:lpstr>
      <vt:lpstr>Motion 141</vt:lpstr>
      <vt:lpstr>NOVEMBER 9, 2020, TELECONFERENCE</vt:lpstr>
      <vt:lpstr>Motion 142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19/1755r12</cp:keywords>
  <cp:lastModifiedBy>Edward Au</cp:lastModifiedBy>
  <cp:revision>1189</cp:revision>
  <cp:lastPrinted>1601-01-01T00:00:00Z</cp:lastPrinted>
  <dcterms:created xsi:type="dcterms:W3CDTF">2017-01-26T15:28:16Z</dcterms:created>
  <dcterms:modified xsi:type="dcterms:W3CDTF">2020-11-09T15:13:16Z</dcterms:modified>
  <cp:category>November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