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4"/>
  </p:notesMasterIdLst>
  <p:handoutMasterIdLst>
    <p:handoutMasterId r:id="rId145"/>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microsoft.com/office/2015/10/relationships/revisionInfo" Target="revisionInfo.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15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2020-09-05</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24"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xmlns=""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xmlns=""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xmlns=""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56CD5BF-39EA-4BC4-BE39-16829400B310}"/>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xmlns=""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xmlns=""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xmlns=""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A2F481D0-B971-4959-BBB0-B33F187F0FD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36614</TotalTime>
  <Words>5032</Words>
  <Application>Microsoft Office PowerPoint</Application>
  <PresentationFormat>On-screen Show (4:3)</PresentationFormat>
  <Paragraphs>2084</Paragraphs>
  <Slides>142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142</vt:i4>
      </vt:variant>
    </vt:vector>
  </HeadingPairs>
  <TitlesOfParts>
    <vt:vector size="150"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19/1755r8</cp:keywords>
  <cp:lastModifiedBy>Edward Au</cp:lastModifiedBy>
  <cp:revision>1164</cp:revision>
  <cp:lastPrinted>1601-01-01T00:00:00Z</cp:lastPrinted>
  <dcterms:created xsi:type="dcterms:W3CDTF">2017-01-26T15:28:16Z</dcterms:created>
  <dcterms:modified xsi:type="dcterms:W3CDTF">2020-09-05T15:44:30Z</dcterms:modified>
  <cp:category>September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