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9"/>
  </p:notesMasterIdLst>
  <p:handoutMasterIdLst>
    <p:handoutMasterId r:id="rId140"/>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16" r:id="rId137"/>
    <p:sldId id="517" r:id="rId1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371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handoutMaster" Target="handoutMasters/handoutMaster1.xml"/><Relationship Id="rId14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14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August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August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August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August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2020-08-21</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12"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7" name="Table 6">
            <a:extLst>
              <a:ext uri="{FF2B5EF4-FFF2-40B4-BE49-F238E27FC236}">
                <a16:creationId xmlns=""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 xmlns:a16="http://schemas.microsoft.com/office/drawing/2014/main" val="436799599"/>
                    </a:ext>
                  </a:extLst>
                </a:gridCol>
                <a:gridCol w="1028700">
                  <a:extLst>
                    <a:ext uri="{9D8B030D-6E8A-4147-A177-3AD203B41FA5}">
                      <a16:colId xmlns="" xmlns:a16="http://schemas.microsoft.com/office/drawing/2014/main" val="1255421991"/>
                    </a:ext>
                  </a:extLst>
                </a:gridCol>
                <a:gridCol w="1028700">
                  <a:extLst>
                    <a:ext uri="{9D8B030D-6E8A-4147-A177-3AD203B41FA5}">
                      <a16:colId xmlns=""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8" name="Table 7">
            <a:extLst>
              <a:ext uri="{FF2B5EF4-FFF2-40B4-BE49-F238E27FC236}">
                <a16:creationId xmlns=""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 xmlns:a16="http://schemas.microsoft.com/office/drawing/2014/main" val="249456051"/>
                    </a:ext>
                  </a:extLst>
                </a:gridCol>
                <a:gridCol w="1528042">
                  <a:extLst>
                    <a:ext uri="{9D8B030D-6E8A-4147-A177-3AD203B41FA5}">
                      <a16:colId xmlns="" xmlns:a16="http://schemas.microsoft.com/office/drawing/2014/main" val="34097630"/>
                    </a:ext>
                  </a:extLst>
                </a:gridCol>
                <a:gridCol w="942293">
                  <a:extLst>
                    <a:ext uri="{9D8B030D-6E8A-4147-A177-3AD203B41FA5}">
                      <a16:colId xmlns="" xmlns:a16="http://schemas.microsoft.com/office/drawing/2014/main" val="976734116"/>
                    </a:ext>
                  </a:extLst>
                </a:gridCol>
                <a:gridCol w="942293">
                  <a:extLst>
                    <a:ext uri="{9D8B030D-6E8A-4147-A177-3AD203B41FA5}">
                      <a16:colId xmlns=""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7" name="Table 6">
            <a:extLst>
              <a:ext uri="{FF2B5EF4-FFF2-40B4-BE49-F238E27FC236}">
                <a16:creationId xmlns=""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 xmlns:a16="http://schemas.microsoft.com/office/drawing/2014/main" val="168344121"/>
                    </a:ext>
                  </a:extLst>
                </a:gridCol>
                <a:gridCol w="1346200">
                  <a:extLst>
                    <a:ext uri="{9D8B030D-6E8A-4147-A177-3AD203B41FA5}">
                      <a16:colId xmlns="" xmlns:a16="http://schemas.microsoft.com/office/drawing/2014/main" val="1042010448"/>
                    </a:ext>
                  </a:extLst>
                </a:gridCol>
                <a:gridCol w="1346200">
                  <a:extLst>
                    <a:ext uri="{9D8B030D-6E8A-4147-A177-3AD203B41FA5}">
                      <a16:colId xmlns="" xmlns:a16="http://schemas.microsoft.com/office/drawing/2014/main" val="2826231871"/>
                    </a:ext>
                  </a:extLst>
                </a:gridCol>
                <a:gridCol w="825500">
                  <a:extLst>
                    <a:ext uri="{9D8B030D-6E8A-4147-A177-3AD203B41FA5}">
                      <a16:colId xmlns="" xmlns:a16="http://schemas.microsoft.com/office/drawing/2014/main" val="4285048147"/>
                    </a:ext>
                  </a:extLst>
                </a:gridCol>
                <a:gridCol w="825500">
                  <a:extLst>
                    <a:ext uri="{9D8B030D-6E8A-4147-A177-3AD203B41FA5}">
                      <a16:colId xmlns=""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8" name="Table 7">
            <a:extLst>
              <a:ext uri="{FF2B5EF4-FFF2-40B4-BE49-F238E27FC236}">
                <a16:creationId xmlns=""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 xmlns:a16="http://schemas.microsoft.com/office/drawing/2014/main" val="2828615192"/>
                    </a:ext>
                  </a:extLst>
                </a:gridCol>
                <a:gridCol w="1511341">
                  <a:extLst>
                    <a:ext uri="{9D8B030D-6E8A-4147-A177-3AD203B41FA5}">
                      <a16:colId xmlns="" xmlns:a16="http://schemas.microsoft.com/office/drawing/2014/main" val="2263822232"/>
                    </a:ext>
                  </a:extLst>
                </a:gridCol>
                <a:gridCol w="1511341">
                  <a:extLst>
                    <a:ext uri="{9D8B030D-6E8A-4147-A177-3AD203B41FA5}">
                      <a16:colId xmlns="" xmlns:a16="http://schemas.microsoft.com/office/drawing/2014/main" val="3427035817"/>
                    </a:ext>
                  </a:extLst>
                </a:gridCol>
                <a:gridCol w="1511341">
                  <a:extLst>
                    <a:ext uri="{9D8B030D-6E8A-4147-A177-3AD203B41FA5}">
                      <a16:colId xmlns="" xmlns:a16="http://schemas.microsoft.com/office/drawing/2014/main" val="3497256590"/>
                    </a:ext>
                  </a:extLst>
                </a:gridCol>
                <a:gridCol w="931994">
                  <a:extLst>
                    <a:ext uri="{9D8B030D-6E8A-4147-A177-3AD203B41FA5}">
                      <a16:colId xmlns="" xmlns:a16="http://schemas.microsoft.com/office/drawing/2014/main" val="3298567581"/>
                    </a:ext>
                  </a:extLst>
                </a:gridCol>
                <a:gridCol w="931994">
                  <a:extLst>
                    <a:ext uri="{9D8B030D-6E8A-4147-A177-3AD203B41FA5}">
                      <a16:colId xmlns=""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7" name="Table 6">
            <a:extLst>
              <a:ext uri="{FF2B5EF4-FFF2-40B4-BE49-F238E27FC236}">
                <a16:creationId xmlns=""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 xmlns:a16="http://schemas.microsoft.com/office/drawing/2014/main" val="3007579673"/>
                    </a:ext>
                  </a:extLst>
                </a:gridCol>
                <a:gridCol w="1028700">
                  <a:extLst>
                    <a:ext uri="{9D8B030D-6E8A-4147-A177-3AD203B41FA5}">
                      <a16:colId xmlns="" xmlns:a16="http://schemas.microsoft.com/office/drawing/2014/main" val="831650628"/>
                    </a:ext>
                  </a:extLst>
                </a:gridCol>
                <a:gridCol w="1028700">
                  <a:extLst>
                    <a:ext uri="{9D8B030D-6E8A-4147-A177-3AD203B41FA5}">
                      <a16:colId xmlns=""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graphicFrame>
        <p:nvGraphicFramePr>
          <p:cNvPr id="8" name="Table 7">
            <a:extLst>
              <a:ext uri="{FF2B5EF4-FFF2-40B4-BE49-F238E27FC236}">
                <a16:creationId xmlns=""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 xmlns:a16="http://schemas.microsoft.com/office/drawing/2014/main" val="3725887819"/>
                    </a:ext>
                  </a:extLst>
                </a:gridCol>
                <a:gridCol w="1028700">
                  <a:extLst>
                    <a:ext uri="{9D8B030D-6E8A-4147-A177-3AD203B41FA5}">
                      <a16:colId xmlns="" xmlns:a16="http://schemas.microsoft.com/office/drawing/2014/main" val="683494230"/>
                    </a:ext>
                  </a:extLst>
                </a:gridCol>
                <a:gridCol w="1028700">
                  <a:extLst>
                    <a:ext uri="{9D8B030D-6E8A-4147-A177-3AD203B41FA5}">
                      <a16:colId xmlns=""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566A4BC8-3976-494F-A19A-FC777F34B01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 xmlns:a16="http://schemas.microsoft.com/office/drawing/2014/main"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40C3A316-7085-4204-A5A0-B7A8A7677D12}"/>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67212B08-1AA8-4074-9FAC-73607D858F0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xmlns=""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xmlns=""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xmlns=""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56CD5BF-39EA-4BC4-BE39-16829400B310}"/>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a:t>
            </a:r>
            <a:r>
              <a:rPr lang="en-US" dirty="0" smtClean="0"/>
              <a:t>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a:t>
            </a:r>
            <a:r>
              <a:rPr lang="en-US" sz="1600" dirty="0" smtClean="0">
                <a:solidFill>
                  <a:schemeClr val="tx2"/>
                </a:solidFill>
              </a:rPr>
              <a:t>SP136</a:t>
            </a:r>
            <a:r>
              <a:rPr lang="en-US" sz="1600" dirty="0">
                <a:solidFill>
                  <a:schemeClr val="tx2"/>
                </a:solidFill>
              </a:rPr>
              <a:t>, SP137, SP138, SP139, SP140, SP141, SP142, SP143, SP144, SP145, SP146, SP147, SP148, SP149, SP150, SP151, SP152, SP153, SP154, SP155, SP156, SP157, SP158, SP159, SP160, SP161, SP162, SP163, SP164, SP165, SP166, SP167, SP168, </a:t>
            </a:r>
            <a:r>
              <a:rPr lang="en-US" sz="1600" dirty="0" smtClean="0">
                <a:solidFill>
                  <a:schemeClr val="tx2"/>
                </a:solidFill>
              </a:rPr>
              <a:t>SP170</a:t>
            </a:r>
            <a:r>
              <a:rPr lang="en-US" sz="1600" dirty="0">
                <a:solidFill>
                  <a:schemeClr val="tx2"/>
                </a:solidFill>
              </a:rPr>
              <a:t>.</a:t>
            </a:r>
          </a:p>
          <a:p>
            <a:pPr marL="0" indent="0"/>
            <a:endParaRPr lang="en-US" sz="1800" dirty="0"/>
          </a:p>
          <a:p>
            <a:pPr marL="0" indent="0"/>
            <a:r>
              <a:rPr lang="en-US" sz="1800" dirty="0"/>
              <a:t>Move</a:t>
            </a:r>
            <a:r>
              <a:rPr lang="en-US" sz="1800" dirty="0" smtClean="0"/>
              <a:t>:  Edward Au</a:t>
            </a:r>
            <a:r>
              <a:rPr lang="en-US" sz="1800" dirty="0"/>
              <a:t>		Second: </a:t>
            </a:r>
            <a:r>
              <a:rPr lang="en-US" sz="1800" dirty="0"/>
              <a:t> </a:t>
            </a:r>
            <a:r>
              <a:rPr lang="en-US" sz="1800" dirty="0" smtClean="0"/>
              <a:t>Bin Tian</a:t>
            </a:r>
            <a:endParaRPr lang="en-US" sz="1800" dirty="0"/>
          </a:p>
          <a:p>
            <a:r>
              <a:rPr lang="en-US" sz="1800" dirty="0"/>
              <a:t>Discussion</a:t>
            </a:r>
            <a:r>
              <a:rPr lang="en-US" sz="1800" dirty="0" smtClean="0"/>
              <a:t>:  None</a:t>
            </a:r>
            <a:endParaRPr lang="en-US" sz="1800" dirty="0"/>
          </a:p>
          <a:p>
            <a:r>
              <a:rPr lang="en-US" sz="1800" dirty="0"/>
              <a:t>Result</a:t>
            </a:r>
            <a:r>
              <a:rPr lang="en-US" sz="1800" dirty="0" smtClean="0"/>
              <a:t>: </a:t>
            </a:r>
            <a:r>
              <a:rPr lang="en-US" sz="1800" dirty="0">
                <a:highlight>
                  <a:srgbClr val="00FF00"/>
                </a:highlight>
              </a:rPr>
              <a:t>Approved with unanimous consent</a:t>
            </a:r>
            <a:r>
              <a:rPr lang="en-US" sz="1800" dirty="0" smtClean="0">
                <a:highlight>
                  <a:srgbClr val="00FF00"/>
                </a:highlight>
              </a:rPr>
              <a:t>.</a:t>
            </a:r>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94026314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a:t>
            </a:r>
            <a:r>
              <a:rPr lang="en-US" sz="1800" dirty="0" smtClean="0"/>
              <a:t> Ron </a:t>
            </a:r>
            <a:r>
              <a:rPr lang="en-US" sz="1800" dirty="0" err="1" smtClean="0"/>
              <a:t>Porat</a:t>
            </a:r>
            <a:r>
              <a:rPr lang="en-US" sz="1800" dirty="0"/>
              <a:t>		</a:t>
            </a:r>
            <a:r>
              <a:rPr lang="en-US" sz="1800" dirty="0" smtClean="0"/>
              <a:t> Second</a:t>
            </a:r>
            <a:r>
              <a:rPr lang="en-US" sz="1800" dirty="0"/>
              <a:t>: </a:t>
            </a:r>
            <a:r>
              <a:rPr lang="en-US" sz="1800" dirty="0" smtClean="0"/>
              <a:t> Bin Tian</a:t>
            </a:r>
            <a:endParaRPr lang="en-US" sz="1800" dirty="0"/>
          </a:p>
          <a:p>
            <a:r>
              <a:rPr lang="en-US" sz="1800" dirty="0"/>
              <a:t>Discussion: </a:t>
            </a:r>
            <a:r>
              <a:rPr lang="en-US" sz="1800" dirty="0" smtClean="0"/>
              <a:t> Yes</a:t>
            </a:r>
            <a:endParaRPr lang="en-US" sz="1800" dirty="0"/>
          </a:p>
          <a:p>
            <a:r>
              <a:rPr lang="en-US" sz="1800" dirty="0"/>
              <a:t>Result</a:t>
            </a:r>
            <a:r>
              <a:rPr lang="en-US" sz="1800" dirty="0" smtClean="0"/>
              <a:t>:  </a:t>
            </a:r>
            <a:r>
              <a:rPr lang="en-US" sz="1800" dirty="0">
                <a:solidFill>
                  <a:srgbClr val="FF0000"/>
                </a:solidFill>
              </a:rPr>
              <a:t>Y/N/A: 71/42/28 </a:t>
            </a:r>
            <a:r>
              <a:rPr lang="en-US" sz="1800" dirty="0">
                <a:solidFill>
                  <a:srgbClr val="FF0000"/>
                </a:solidFill>
                <a:sym typeface="Wingdings" panose="05000000000000000000" pitchFamily="2" charset="2"/>
              </a:rPr>
              <a:t></a:t>
            </a:r>
            <a:r>
              <a:rPr lang="en-US" sz="1800" dirty="0">
                <a:solidFill>
                  <a:srgbClr val="FF0000"/>
                </a:solidFill>
              </a:rPr>
              <a:t> Preliminary fails.</a:t>
            </a:r>
            <a:endParaRPr lang="en-US" sz="1800" dirty="0">
              <a:solidFill>
                <a:srgbClr val="FF0000"/>
              </a:solidFill>
              <a:highlight>
                <a:srgbClr val="00FF00"/>
              </a:highlight>
            </a:endParaRP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2032699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a16="http://schemas.microsoft.com/office/drawing/2014/main" xmlns=""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a16="http://schemas.microsoft.com/office/drawing/2014/main" xmlns=""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B51B55C6-525B-46B9-844F-9E2DEF162DC6}"/>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xmlns=""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xmlns=""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xmlns=""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xmlns=""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xmlns=""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xmlns=""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August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 xmlns:a16="http://schemas.microsoft.com/office/drawing/2014/main"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 xmlns:a16="http://schemas.microsoft.com/office/drawing/2014/main" id="{C23F88E3-8100-4325-9D71-EFC86489789F}"/>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 xmlns:a16="http://schemas.microsoft.com/office/drawing/2014/main"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641D8CA-D2B7-4E8B-8CE0-690BA0B64099}"/>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 xmlns:a16="http://schemas.microsoft.com/office/drawing/2014/main"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95FCCDC0-E89B-4DD3-8D03-5365DA88A707}"/>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pic>
        <p:nvPicPr>
          <p:cNvPr id="8" name="Picture 7">
            <a:extLst>
              <a:ext uri="{FF2B5EF4-FFF2-40B4-BE49-F238E27FC236}">
                <a16:creationId xmlns=""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pic>
        <p:nvPicPr>
          <p:cNvPr id="10" name="Picture 9">
            <a:extLst>
              <a:ext uri="{FF2B5EF4-FFF2-40B4-BE49-F238E27FC236}">
                <a16:creationId xmlns=""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August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36606</TotalTime>
  <Words>4907</Words>
  <Application>Microsoft Office PowerPoint</Application>
  <PresentationFormat>On-screen Show (4:3)</PresentationFormat>
  <Paragraphs>2033</Paragraphs>
  <Slides>137</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137</vt:i4>
      </vt:variant>
    </vt:vector>
  </HeadingPairs>
  <TitlesOfParts>
    <vt:vector size="146" baseType="lpstr">
      <vt:lpstr>Arial Unicode MS</vt:lpstr>
      <vt:lpstr>MS Gothic</vt:lpstr>
      <vt:lpstr>ＭＳ Ｐゴシック</vt:lpstr>
      <vt:lpstr>Arial</vt:lpstr>
      <vt:lpstr>Calibri</vt:lpstr>
      <vt:lpstr>Times New Roman</vt:lpstr>
      <vt:lpstr>Wingdings</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19/1755r7</cp:keywords>
  <cp:lastModifiedBy>Edward Au</cp:lastModifiedBy>
  <cp:revision>1153</cp:revision>
  <cp:lastPrinted>1601-01-01T00:00:00Z</cp:lastPrinted>
  <dcterms:created xsi:type="dcterms:W3CDTF">2017-01-26T15:28:16Z</dcterms:created>
  <dcterms:modified xsi:type="dcterms:W3CDTF">2020-08-21T15:59:28Z</dcterms:modified>
  <cp:category>August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