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7"/>
  </p:notesMasterIdLst>
  <p:handoutMasterIdLst>
    <p:handoutMasterId r:id="rId128"/>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092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June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June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June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June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June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June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June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June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June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2020-06-17</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091"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graphicFrame>
        <p:nvGraphicFramePr>
          <p:cNvPr id="7" name="Table 6">
            <a:extLst>
              <a:ext uri="{FF2B5EF4-FFF2-40B4-BE49-F238E27FC236}">
                <a16:creationId xmlns=""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 xmlns:a16="http://schemas.microsoft.com/office/drawing/2014/main" val="436799599"/>
                    </a:ext>
                  </a:extLst>
                </a:gridCol>
                <a:gridCol w="1028700">
                  <a:extLst>
                    <a:ext uri="{9D8B030D-6E8A-4147-A177-3AD203B41FA5}">
                      <a16:colId xmlns="" xmlns:a16="http://schemas.microsoft.com/office/drawing/2014/main" val="1255421991"/>
                    </a:ext>
                  </a:extLst>
                </a:gridCol>
                <a:gridCol w="1028700">
                  <a:extLst>
                    <a:ext uri="{9D8B030D-6E8A-4147-A177-3AD203B41FA5}">
                      <a16:colId xmlns=""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graphicFrame>
        <p:nvGraphicFramePr>
          <p:cNvPr id="8" name="Table 7">
            <a:extLst>
              <a:ext uri="{FF2B5EF4-FFF2-40B4-BE49-F238E27FC236}">
                <a16:creationId xmlns=""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 xmlns:a16="http://schemas.microsoft.com/office/drawing/2014/main" val="249456051"/>
                    </a:ext>
                  </a:extLst>
                </a:gridCol>
                <a:gridCol w="1528042">
                  <a:extLst>
                    <a:ext uri="{9D8B030D-6E8A-4147-A177-3AD203B41FA5}">
                      <a16:colId xmlns="" xmlns:a16="http://schemas.microsoft.com/office/drawing/2014/main" val="34097630"/>
                    </a:ext>
                  </a:extLst>
                </a:gridCol>
                <a:gridCol w="942293">
                  <a:extLst>
                    <a:ext uri="{9D8B030D-6E8A-4147-A177-3AD203B41FA5}">
                      <a16:colId xmlns="" xmlns:a16="http://schemas.microsoft.com/office/drawing/2014/main" val="976734116"/>
                    </a:ext>
                  </a:extLst>
                </a:gridCol>
                <a:gridCol w="942293">
                  <a:extLst>
                    <a:ext uri="{9D8B030D-6E8A-4147-A177-3AD203B41FA5}">
                      <a16:colId xmlns=""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graphicFrame>
        <p:nvGraphicFramePr>
          <p:cNvPr id="7" name="Table 6">
            <a:extLst>
              <a:ext uri="{FF2B5EF4-FFF2-40B4-BE49-F238E27FC236}">
                <a16:creationId xmlns=""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 xmlns:a16="http://schemas.microsoft.com/office/drawing/2014/main" val="168344121"/>
                    </a:ext>
                  </a:extLst>
                </a:gridCol>
                <a:gridCol w="1346200">
                  <a:extLst>
                    <a:ext uri="{9D8B030D-6E8A-4147-A177-3AD203B41FA5}">
                      <a16:colId xmlns="" xmlns:a16="http://schemas.microsoft.com/office/drawing/2014/main" val="1042010448"/>
                    </a:ext>
                  </a:extLst>
                </a:gridCol>
                <a:gridCol w="1346200">
                  <a:extLst>
                    <a:ext uri="{9D8B030D-6E8A-4147-A177-3AD203B41FA5}">
                      <a16:colId xmlns="" xmlns:a16="http://schemas.microsoft.com/office/drawing/2014/main" val="2826231871"/>
                    </a:ext>
                  </a:extLst>
                </a:gridCol>
                <a:gridCol w="825500">
                  <a:extLst>
                    <a:ext uri="{9D8B030D-6E8A-4147-A177-3AD203B41FA5}">
                      <a16:colId xmlns="" xmlns:a16="http://schemas.microsoft.com/office/drawing/2014/main" val="4285048147"/>
                    </a:ext>
                  </a:extLst>
                </a:gridCol>
                <a:gridCol w="825500">
                  <a:extLst>
                    <a:ext uri="{9D8B030D-6E8A-4147-A177-3AD203B41FA5}">
                      <a16:colId xmlns=""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graphicFrame>
        <p:nvGraphicFramePr>
          <p:cNvPr id="8" name="Table 7">
            <a:extLst>
              <a:ext uri="{FF2B5EF4-FFF2-40B4-BE49-F238E27FC236}">
                <a16:creationId xmlns=""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 xmlns:a16="http://schemas.microsoft.com/office/drawing/2014/main" val="2828615192"/>
                    </a:ext>
                  </a:extLst>
                </a:gridCol>
                <a:gridCol w="1511341">
                  <a:extLst>
                    <a:ext uri="{9D8B030D-6E8A-4147-A177-3AD203B41FA5}">
                      <a16:colId xmlns="" xmlns:a16="http://schemas.microsoft.com/office/drawing/2014/main" val="2263822232"/>
                    </a:ext>
                  </a:extLst>
                </a:gridCol>
                <a:gridCol w="1511341">
                  <a:extLst>
                    <a:ext uri="{9D8B030D-6E8A-4147-A177-3AD203B41FA5}">
                      <a16:colId xmlns="" xmlns:a16="http://schemas.microsoft.com/office/drawing/2014/main" val="3427035817"/>
                    </a:ext>
                  </a:extLst>
                </a:gridCol>
                <a:gridCol w="1511341">
                  <a:extLst>
                    <a:ext uri="{9D8B030D-6E8A-4147-A177-3AD203B41FA5}">
                      <a16:colId xmlns="" xmlns:a16="http://schemas.microsoft.com/office/drawing/2014/main" val="3497256590"/>
                    </a:ext>
                  </a:extLst>
                </a:gridCol>
                <a:gridCol w="931994">
                  <a:extLst>
                    <a:ext uri="{9D8B030D-6E8A-4147-A177-3AD203B41FA5}">
                      <a16:colId xmlns="" xmlns:a16="http://schemas.microsoft.com/office/drawing/2014/main" val="3298567581"/>
                    </a:ext>
                  </a:extLst>
                </a:gridCol>
                <a:gridCol w="931994">
                  <a:extLst>
                    <a:ext uri="{9D8B030D-6E8A-4147-A177-3AD203B41FA5}">
                      <a16:colId xmlns=""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graphicFrame>
        <p:nvGraphicFramePr>
          <p:cNvPr id="7" name="Table 6">
            <a:extLst>
              <a:ext uri="{FF2B5EF4-FFF2-40B4-BE49-F238E27FC236}">
                <a16:creationId xmlns=""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 xmlns:a16="http://schemas.microsoft.com/office/drawing/2014/main" val="3007579673"/>
                    </a:ext>
                  </a:extLst>
                </a:gridCol>
                <a:gridCol w="1028700">
                  <a:extLst>
                    <a:ext uri="{9D8B030D-6E8A-4147-A177-3AD203B41FA5}">
                      <a16:colId xmlns="" xmlns:a16="http://schemas.microsoft.com/office/drawing/2014/main" val="831650628"/>
                    </a:ext>
                  </a:extLst>
                </a:gridCol>
                <a:gridCol w="1028700">
                  <a:extLst>
                    <a:ext uri="{9D8B030D-6E8A-4147-A177-3AD203B41FA5}">
                      <a16:colId xmlns=""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graphicFrame>
        <p:nvGraphicFramePr>
          <p:cNvPr id="8" name="Table 7">
            <a:extLst>
              <a:ext uri="{FF2B5EF4-FFF2-40B4-BE49-F238E27FC236}">
                <a16:creationId xmlns=""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 xmlns:a16="http://schemas.microsoft.com/office/drawing/2014/main" val="3725887819"/>
                    </a:ext>
                  </a:extLst>
                </a:gridCol>
                <a:gridCol w="1028700">
                  <a:extLst>
                    <a:ext uri="{9D8B030D-6E8A-4147-A177-3AD203B41FA5}">
                      <a16:colId xmlns="" xmlns:a16="http://schemas.microsoft.com/office/drawing/2014/main" val="683494230"/>
                    </a:ext>
                  </a:extLst>
                </a:gridCol>
                <a:gridCol w="1028700">
                  <a:extLst>
                    <a:ext uri="{9D8B030D-6E8A-4147-A177-3AD203B41FA5}">
                      <a16:colId xmlns=""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June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June </a:t>
            </a:r>
            <a:r>
              <a:rPr lang="en-US" dirty="0"/>
              <a:t>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June </a:t>
            </a:r>
            <a:r>
              <a:rPr lang="en-US" dirty="0"/>
              <a:t>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June </a:t>
            </a:r>
            <a:r>
              <a:rPr lang="en-US" dirty="0"/>
              <a:t>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June </a:t>
            </a:r>
            <a:r>
              <a:rPr lang="en-US" dirty="0"/>
              <a:t>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June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June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a16="http://schemas.microsoft.com/office/drawing/2014/main" xmlns=""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a16="http://schemas.microsoft.com/office/drawing/2014/main" xmlns=""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B51B55C6-525B-46B9-844F-9E2DEF162DC6}"/>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xmlns=""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xmlns=""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xmlns=""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xmlns=""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xmlns=""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xmlns=""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June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 xmlns:a16="http://schemas.microsoft.com/office/drawing/2014/main"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 xmlns:a16="http://schemas.microsoft.com/office/drawing/2014/main" id="{C23F88E3-8100-4325-9D71-EFC86489789F}"/>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 xmlns:a16="http://schemas.microsoft.com/office/drawing/2014/main"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641D8CA-D2B7-4E8B-8CE0-690BA0B64099}"/>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 xmlns:a16="http://schemas.microsoft.com/office/drawing/2014/main"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95FCCDC0-E89B-4DD3-8D03-5365DA88A707}"/>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pic>
        <p:nvPicPr>
          <p:cNvPr id="8" name="Picture 7">
            <a:extLst>
              <a:ext uri="{FF2B5EF4-FFF2-40B4-BE49-F238E27FC236}">
                <a16:creationId xmlns=""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pic>
        <p:nvPicPr>
          <p:cNvPr id="10" name="Picture 9">
            <a:extLst>
              <a:ext uri="{FF2B5EF4-FFF2-40B4-BE49-F238E27FC236}">
                <a16:creationId xmlns=""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June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36593</TotalTime>
  <Words>4537</Words>
  <Application>Microsoft Office PowerPoint</Application>
  <PresentationFormat>On-screen Show (4:3)</PresentationFormat>
  <Paragraphs>1896</Paragraphs>
  <Slides>125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125</vt:i4>
      </vt:variant>
    </vt:vector>
  </HeadingPairs>
  <TitlesOfParts>
    <vt:vector size="133"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19/1755r4</cp:keywords>
  <cp:lastModifiedBy>Edward Au</cp:lastModifiedBy>
  <cp:revision>1132</cp:revision>
  <cp:lastPrinted>1601-01-01T00:00:00Z</cp:lastPrinted>
  <dcterms:created xsi:type="dcterms:W3CDTF">2017-01-26T15:28:16Z</dcterms:created>
  <dcterms:modified xsi:type="dcterms:W3CDTF">2020-06-17T04:32:01Z</dcterms:modified>
  <cp:category>June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