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256" r:id="rId2"/>
    <p:sldId id="392" r:id="rId3"/>
    <p:sldId id="375" r:id="rId4"/>
    <p:sldId id="388" r:id="rId5"/>
    <p:sldId id="376" r:id="rId6"/>
    <p:sldId id="390" r:id="rId7"/>
    <p:sldId id="377" r:id="rId8"/>
    <p:sldId id="378" r:id="rId9"/>
    <p:sldId id="379" r:id="rId10"/>
    <p:sldId id="380" r:id="rId11"/>
    <p:sldId id="381" r:id="rId12"/>
    <p:sldId id="382" r:id="rId13"/>
    <p:sldId id="391" r:id="rId14"/>
    <p:sldId id="383" r:id="rId15"/>
    <p:sldId id="384" r:id="rId16"/>
    <p:sldId id="385" r:id="rId17"/>
    <p:sldId id="386" r:id="rId18"/>
    <p:sldId id="387" r:id="rId19"/>
    <p:sldId id="393" r:id="rId20"/>
    <p:sldId id="394" r:id="rId21"/>
    <p:sldId id="395" r:id="rId22"/>
    <p:sldId id="396" r:id="rId23"/>
    <p:sldId id="397" r:id="rId24"/>
    <p:sldId id="398" r:id="rId25"/>
    <p:sldId id="399" r:id="rId26"/>
    <p:sldId id="400" r:id="rId27"/>
    <p:sldId id="401" r:id="rId28"/>
    <p:sldId id="402" r:id="rId29"/>
    <p:sldId id="403" r:id="rId30"/>
    <p:sldId id="404" r:id="rId31"/>
    <p:sldId id="405" r:id="rId32"/>
    <p:sldId id="406" r:id="rId33"/>
    <p:sldId id="407" r:id="rId34"/>
    <p:sldId id="408" r:id="rId35"/>
    <p:sldId id="409" r:id="rId36"/>
    <p:sldId id="410" r:id="rId37"/>
    <p:sldId id="411" r:id="rId38"/>
    <p:sldId id="412" r:id="rId39"/>
    <p:sldId id="413" r:id="rId40"/>
    <p:sldId id="414" r:id="rId41"/>
    <p:sldId id="415" r:id="rId42"/>
    <p:sldId id="416" r:id="rId43"/>
    <p:sldId id="417" r:id="rId44"/>
    <p:sldId id="418" r:id="rId45"/>
    <p:sldId id="419" r:id="rId46"/>
    <p:sldId id="420" r:id="rId47"/>
    <p:sldId id="421" r:id="rId48"/>
    <p:sldId id="422" r:id="rId49"/>
    <p:sldId id="423" r:id="rId50"/>
    <p:sldId id="424" r:id="rId51"/>
    <p:sldId id="425" r:id="rId52"/>
    <p:sldId id="426" r:id="rId53"/>
    <p:sldId id="427" r:id="rId54"/>
    <p:sldId id="428" r:id="rId55"/>
    <p:sldId id="429" r:id="rId56"/>
    <p:sldId id="430" r:id="rId57"/>
    <p:sldId id="431" r:id="rId58"/>
    <p:sldId id="432" r:id="rId5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0EF602-84FC-49A8-9DFB-450F5FB0AAD7}" v="37" dt="2019-09-19T05:32:04.797"/>
    <p1510:client id="{EAB0E81C-0A8A-4FF6-9C1F-22681C897394}" v="127" dt="2019-09-19T08:43:24.1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86" d="100"/>
          <a:sy n="86" d="100"/>
        </p:scale>
        <p:origin x="960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018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84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85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EAB0E81C-0A8A-4FF6-9C1F-22681C897394}"/>
    <pc:docChg chg="undo custSel addSld delSld modSld modMainMaster">
      <pc:chgData name="Alfred Asterjadhi" userId="39de57b9-85c0-4fd1-aaac-8ca2b6560ad0" providerId="ADAL" clId="{EAB0E81C-0A8A-4FF6-9C1F-22681C897394}" dt="2019-09-19T08:43:29.365" v="1410" actId="20577"/>
      <pc:docMkLst>
        <pc:docMk/>
      </pc:docMkLst>
      <pc:sldChg chg="modSp">
        <pc:chgData name="Alfred Asterjadhi" userId="39de57b9-85c0-4fd1-aaac-8ca2b6560ad0" providerId="ADAL" clId="{EAB0E81C-0A8A-4FF6-9C1F-22681C897394}" dt="2019-09-19T08:40:16.893" v="1282" actId="20577"/>
        <pc:sldMkLst>
          <pc:docMk/>
          <pc:sldMk cId="3468723519" sldId="286"/>
        </pc:sldMkLst>
        <pc:spChg chg="mod">
          <ac:chgData name="Alfred Asterjadhi" userId="39de57b9-85c0-4fd1-aaac-8ca2b6560ad0" providerId="ADAL" clId="{EAB0E81C-0A8A-4FF6-9C1F-22681C897394}" dt="2019-09-19T08:40:16.893" v="1282" actId="20577"/>
          <ac:spMkLst>
            <pc:docMk/>
            <pc:sldMk cId="3468723519" sldId="286"/>
            <ac:spMk id="11" creationId="{2E08324D-B948-4A51-BD7F-47D9114380C8}"/>
          </ac:spMkLst>
        </pc:spChg>
      </pc:sldChg>
      <pc:sldChg chg="modSp">
        <pc:chgData name="Alfred Asterjadhi" userId="39de57b9-85c0-4fd1-aaac-8ca2b6560ad0" providerId="ADAL" clId="{EAB0E81C-0A8A-4FF6-9C1F-22681C897394}" dt="2019-09-19T07:28:09.095" v="299" actId="20577"/>
        <pc:sldMkLst>
          <pc:docMk/>
          <pc:sldMk cId="2784506043" sldId="297"/>
        </pc:sldMkLst>
        <pc:spChg chg="mod">
          <ac:chgData name="Alfred Asterjadhi" userId="39de57b9-85c0-4fd1-aaac-8ca2b6560ad0" providerId="ADAL" clId="{EAB0E81C-0A8A-4FF6-9C1F-22681C897394}" dt="2019-09-19T07:28:09.095" v="299" actId="20577"/>
          <ac:spMkLst>
            <pc:docMk/>
            <pc:sldMk cId="2784506043" sldId="297"/>
            <ac:spMk id="7" creationId="{00000000-0000-0000-0000-000000000000}"/>
          </ac:spMkLst>
        </pc:spChg>
      </pc:sldChg>
      <pc:sldChg chg="addSp delSp modSp">
        <pc:chgData name="Alfred Asterjadhi" userId="39de57b9-85c0-4fd1-aaac-8ca2b6560ad0" providerId="ADAL" clId="{EAB0E81C-0A8A-4FF6-9C1F-22681C897394}" dt="2019-09-19T08:40:57.988" v="1345" actId="12"/>
        <pc:sldMkLst>
          <pc:docMk/>
          <pc:sldMk cId="1347423047" sldId="305"/>
        </pc:sldMkLst>
        <pc:spChg chg="add del mod">
          <ac:chgData name="Alfred Asterjadhi" userId="39de57b9-85c0-4fd1-aaac-8ca2b6560ad0" providerId="ADAL" clId="{EAB0E81C-0A8A-4FF6-9C1F-22681C897394}" dt="2019-09-19T08:40:55.958" v="1344"/>
          <ac:spMkLst>
            <pc:docMk/>
            <pc:sldMk cId="1347423047" sldId="305"/>
            <ac:spMk id="3" creationId="{67CB7376-9B97-4FE2-9541-CCA8BA83BD11}"/>
          </ac:spMkLst>
        </pc:spChg>
        <pc:spChg chg="add del mod">
          <ac:chgData name="Alfred Asterjadhi" userId="39de57b9-85c0-4fd1-aaac-8ca2b6560ad0" providerId="ADAL" clId="{EAB0E81C-0A8A-4FF6-9C1F-22681C897394}" dt="2019-09-19T08:40:55.958" v="1344"/>
          <ac:spMkLst>
            <pc:docMk/>
            <pc:sldMk cId="1347423047" sldId="305"/>
            <ac:spMk id="7" creationId="{C48F2CDE-9EDC-4EC8-BF6A-50E52E61AAC5}"/>
          </ac:spMkLst>
        </pc:spChg>
        <pc:spChg chg="add del mod">
          <ac:chgData name="Alfred Asterjadhi" userId="39de57b9-85c0-4fd1-aaac-8ca2b6560ad0" providerId="ADAL" clId="{EAB0E81C-0A8A-4FF6-9C1F-22681C897394}" dt="2019-09-19T08:40:55.958" v="1344"/>
          <ac:spMkLst>
            <pc:docMk/>
            <pc:sldMk cId="1347423047" sldId="305"/>
            <ac:spMk id="8" creationId="{7047A8DD-DEAC-4199-9272-E56559691692}"/>
          </ac:spMkLst>
        </pc:spChg>
        <pc:spChg chg="add del mod">
          <ac:chgData name="Alfred Asterjadhi" userId="39de57b9-85c0-4fd1-aaac-8ca2b6560ad0" providerId="ADAL" clId="{EAB0E81C-0A8A-4FF6-9C1F-22681C897394}" dt="2019-09-19T08:40:55.958" v="1344"/>
          <ac:spMkLst>
            <pc:docMk/>
            <pc:sldMk cId="1347423047" sldId="305"/>
            <ac:spMk id="9" creationId="{8CF46099-6AD7-4228-9330-CC0579CC3E3D}"/>
          </ac:spMkLst>
        </pc:spChg>
        <pc:spChg chg="add del mod">
          <ac:chgData name="Alfred Asterjadhi" userId="39de57b9-85c0-4fd1-aaac-8ca2b6560ad0" providerId="ADAL" clId="{EAB0E81C-0A8A-4FF6-9C1F-22681C897394}" dt="2019-09-19T08:40:55.958" v="1344"/>
          <ac:spMkLst>
            <pc:docMk/>
            <pc:sldMk cId="1347423047" sldId="305"/>
            <ac:spMk id="10" creationId="{5C944F35-5AB2-4FAF-9171-856B7D1453EF}"/>
          </ac:spMkLst>
        </pc:spChg>
        <pc:spChg chg="mod">
          <ac:chgData name="Alfred Asterjadhi" userId="39de57b9-85c0-4fd1-aaac-8ca2b6560ad0" providerId="ADAL" clId="{EAB0E81C-0A8A-4FF6-9C1F-22681C897394}" dt="2019-09-19T08:40:57.988" v="1345" actId="12"/>
          <ac:spMkLst>
            <pc:docMk/>
            <pc:sldMk cId="1347423047" sldId="305"/>
            <ac:spMk id="11" creationId="{DA9AE685-BCBC-476B-8927-C85BF6E53BC3}"/>
          </ac:spMkLst>
        </pc:spChg>
      </pc:sldChg>
      <pc:sldChg chg="modSp">
        <pc:chgData name="Alfred Asterjadhi" userId="39de57b9-85c0-4fd1-aaac-8ca2b6560ad0" providerId="ADAL" clId="{EAB0E81C-0A8A-4FF6-9C1F-22681C897394}" dt="2019-09-19T07:28:19.349" v="300" actId="20577"/>
        <pc:sldMkLst>
          <pc:docMk/>
          <pc:sldMk cId="1430161794" sldId="352"/>
        </pc:sldMkLst>
        <pc:spChg chg="mod">
          <ac:chgData name="Alfred Asterjadhi" userId="39de57b9-85c0-4fd1-aaac-8ca2b6560ad0" providerId="ADAL" clId="{EAB0E81C-0A8A-4FF6-9C1F-22681C897394}" dt="2019-09-19T07:28:19.349" v="300" actId="20577"/>
          <ac:spMkLst>
            <pc:docMk/>
            <pc:sldMk cId="1430161794" sldId="352"/>
            <ac:spMk id="3" creationId="{7F5D52C6-07BC-4103-BBEF-E5A4CC9353C1}"/>
          </ac:spMkLst>
        </pc:spChg>
      </pc:sldChg>
      <pc:sldChg chg="modSp">
        <pc:chgData name="Alfred Asterjadhi" userId="39de57b9-85c0-4fd1-aaac-8ca2b6560ad0" providerId="ADAL" clId="{EAB0E81C-0A8A-4FF6-9C1F-22681C897394}" dt="2019-09-19T07:24:07.972" v="3"/>
        <pc:sldMkLst>
          <pc:docMk/>
          <pc:sldMk cId="4028009652" sldId="353"/>
        </pc:sldMkLst>
        <pc:spChg chg="mod">
          <ac:chgData name="Alfred Asterjadhi" userId="39de57b9-85c0-4fd1-aaac-8ca2b6560ad0" providerId="ADAL" clId="{EAB0E81C-0A8A-4FF6-9C1F-22681C897394}" dt="2019-09-19T07:24:07.972" v="3"/>
          <ac:spMkLst>
            <pc:docMk/>
            <pc:sldMk cId="4028009652" sldId="353"/>
            <ac:spMk id="3" creationId="{416AA740-9BB6-4087-9C99-B9AC6C19CE4E}"/>
          </ac:spMkLst>
        </pc:spChg>
      </pc:sldChg>
      <pc:sldChg chg="add del">
        <pc:chgData name="Alfred Asterjadhi" userId="39de57b9-85c0-4fd1-aaac-8ca2b6560ad0" providerId="ADAL" clId="{EAB0E81C-0A8A-4FF6-9C1F-22681C897394}" dt="2019-09-19T07:24:10.799" v="4" actId="2696"/>
        <pc:sldMkLst>
          <pc:docMk/>
          <pc:sldMk cId="644367428" sldId="374"/>
        </pc:sldMkLst>
      </pc:sldChg>
      <pc:sldChg chg="modSp add">
        <pc:chgData name="Alfred Asterjadhi" userId="39de57b9-85c0-4fd1-aaac-8ca2b6560ad0" providerId="ADAL" clId="{EAB0E81C-0A8A-4FF6-9C1F-22681C897394}" dt="2019-09-19T07:27:29.645" v="291" actId="6549"/>
        <pc:sldMkLst>
          <pc:docMk/>
          <pc:sldMk cId="2886686853" sldId="374"/>
        </pc:sldMkLst>
        <pc:spChg chg="mod">
          <ac:chgData name="Alfred Asterjadhi" userId="39de57b9-85c0-4fd1-aaac-8ca2b6560ad0" providerId="ADAL" clId="{EAB0E81C-0A8A-4FF6-9C1F-22681C897394}" dt="2019-09-19T07:27:00.876" v="269" actId="20577"/>
          <ac:spMkLst>
            <pc:docMk/>
            <pc:sldMk cId="2886686853" sldId="374"/>
            <ac:spMk id="2" creationId="{A8924CBE-C1F9-49D2-88E5-2D157D0BFB21}"/>
          </ac:spMkLst>
        </pc:spChg>
        <pc:spChg chg="mod">
          <ac:chgData name="Alfred Asterjadhi" userId="39de57b9-85c0-4fd1-aaac-8ca2b6560ad0" providerId="ADAL" clId="{EAB0E81C-0A8A-4FF6-9C1F-22681C897394}" dt="2019-09-19T07:27:29.645" v="291" actId="6549"/>
          <ac:spMkLst>
            <pc:docMk/>
            <pc:sldMk cId="2886686853" sldId="374"/>
            <ac:spMk id="3" creationId="{042529C5-8C05-47B8-8992-42201C7C84E3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20:56.487" v="978" actId="20577"/>
        <pc:sldMkLst>
          <pc:docMk/>
          <pc:sldMk cId="3116217874" sldId="375"/>
        </pc:sldMkLst>
        <pc:spChg chg="mod">
          <ac:chgData name="Alfred Asterjadhi" userId="39de57b9-85c0-4fd1-aaac-8ca2b6560ad0" providerId="ADAL" clId="{EAB0E81C-0A8A-4FF6-9C1F-22681C897394}" dt="2019-09-19T07:28:35.525" v="311" actId="20577"/>
          <ac:spMkLst>
            <pc:docMk/>
            <pc:sldMk cId="3116217874" sldId="375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0:56.487" v="978" actId="20577"/>
          <ac:spMkLst>
            <pc:docMk/>
            <pc:sldMk cId="3116217874" sldId="375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7:33:33.469" v="324"/>
          <ac:spMkLst>
            <pc:docMk/>
            <pc:sldMk cId="3116217874" sldId="375"/>
            <ac:spMk id="7" creationId="{8D09BE69-4F04-497B-8636-294382661F47}"/>
          </ac:spMkLst>
        </pc:spChg>
        <pc:spChg chg="add del mod">
          <ac:chgData name="Alfred Asterjadhi" userId="39de57b9-85c0-4fd1-aaac-8ca2b6560ad0" providerId="ADAL" clId="{EAB0E81C-0A8A-4FF6-9C1F-22681C897394}" dt="2019-09-19T07:33:33.469" v="324"/>
          <ac:spMkLst>
            <pc:docMk/>
            <pc:sldMk cId="3116217874" sldId="375"/>
            <ac:spMk id="8" creationId="{ACF5FFDF-181B-4D13-9902-DAB2FE0C2F56}"/>
          </ac:spMkLst>
        </pc:spChg>
        <pc:spChg chg="add del mod">
          <ac:chgData name="Alfred Asterjadhi" userId="39de57b9-85c0-4fd1-aaac-8ca2b6560ad0" providerId="ADAL" clId="{EAB0E81C-0A8A-4FF6-9C1F-22681C897394}" dt="2019-09-19T07:33:33.469" v="324"/>
          <ac:spMkLst>
            <pc:docMk/>
            <pc:sldMk cId="3116217874" sldId="375"/>
            <ac:spMk id="9" creationId="{6AA68387-BAC6-4DB7-920F-ED2E27E7EA5C}"/>
          </ac:spMkLst>
        </pc:spChg>
        <pc:spChg chg="add del mod">
          <ac:chgData name="Alfred Asterjadhi" userId="39de57b9-85c0-4fd1-aaac-8ca2b6560ad0" providerId="ADAL" clId="{EAB0E81C-0A8A-4FF6-9C1F-22681C897394}" dt="2019-09-19T07:33:33.469" v="324"/>
          <ac:spMkLst>
            <pc:docMk/>
            <pc:sldMk cId="3116217874" sldId="375"/>
            <ac:spMk id="10" creationId="{682C30CA-51B4-424F-85E2-2F2A69F792E0}"/>
          </ac:spMkLst>
        </pc:spChg>
        <pc:spChg chg="add del mod">
          <ac:chgData name="Alfred Asterjadhi" userId="39de57b9-85c0-4fd1-aaac-8ca2b6560ad0" providerId="ADAL" clId="{EAB0E81C-0A8A-4FF6-9C1F-22681C897394}" dt="2019-09-19T07:33:33.469" v="324"/>
          <ac:spMkLst>
            <pc:docMk/>
            <pc:sldMk cId="3116217874" sldId="375"/>
            <ac:spMk id="11" creationId="{752B2C09-E86B-4F80-B709-CBE4227AD6CF}"/>
          </ac:spMkLst>
        </pc:spChg>
        <pc:spChg chg="add del mod">
          <ac:chgData name="Alfred Asterjadhi" userId="39de57b9-85c0-4fd1-aaac-8ca2b6560ad0" providerId="ADAL" clId="{EAB0E81C-0A8A-4FF6-9C1F-22681C897394}" dt="2019-09-19T08:17:41.991" v="921"/>
          <ac:spMkLst>
            <pc:docMk/>
            <pc:sldMk cId="3116217874" sldId="375"/>
            <ac:spMk id="12" creationId="{B2DB1073-AAB8-43F1-AE9E-3C4799928485}"/>
          </ac:spMkLst>
        </pc:spChg>
        <pc:spChg chg="add del mod">
          <ac:chgData name="Alfred Asterjadhi" userId="39de57b9-85c0-4fd1-aaac-8ca2b6560ad0" providerId="ADAL" clId="{EAB0E81C-0A8A-4FF6-9C1F-22681C897394}" dt="2019-09-19T08:17:41.991" v="921"/>
          <ac:spMkLst>
            <pc:docMk/>
            <pc:sldMk cId="3116217874" sldId="375"/>
            <ac:spMk id="13" creationId="{A536A58C-2AB0-4511-9739-5C357F77130F}"/>
          </ac:spMkLst>
        </pc:spChg>
        <pc:spChg chg="add del mod">
          <ac:chgData name="Alfred Asterjadhi" userId="39de57b9-85c0-4fd1-aaac-8ca2b6560ad0" providerId="ADAL" clId="{EAB0E81C-0A8A-4FF6-9C1F-22681C897394}" dt="2019-09-19T08:17:41.991" v="921"/>
          <ac:spMkLst>
            <pc:docMk/>
            <pc:sldMk cId="3116217874" sldId="375"/>
            <ac:spMk id="14" creationId="{84F8A1C1-399B-4847-AC78-5B373028E698}"/>
          </ac:spMkLst>
        </pc:spChg>
        <pc:spChg chg="add del mod">
          <ac:chgData name="Alfred Asterjadhi" userId="39de57b9-85c0-4fd1-aaac-8ca2b6560ad0" providerId="ADAL" clId="{EAB0E81C-0A8A-4FF6-9C1F-22681C897394}" dt="2019-09-19T08:17:41.991" v="921"/>
          <ac:spMkLst>
            <pc:docMk/>
            <pc:sldMk cId="3116217874" sldId="375"/>
            <ac:spMk id="15" creationId="{E3DC1DAA-CEAA-4869-8991-5ED75A5F0ADD}"/>
          </ac:spMkLst>
        </pc:spChg>
        <pc:spChg chg="add del mod">
          <ac:chgData name="Alfred Asterjadhi" userId="39de57b9-85c0-4fd1-aaac-8ca2b6560ad0" providerId="ADAL" clId="{EAB0E81C-0A8A-4FF6-9C1F-22681C897394}" dt="2019-09-19T08:17:41.991" v="921"/>
          <ac:spMkLst>
            <pc:docMk/>
            <pc:sldMk cId="3116217874" sldId="375"/>
            <ac:spMk id="16" creationId="{A750BCB9-255A-4996-A60F-4DFBC1DEC67C}"/>
          </ac:spMkLst>
        </pc:spChg>
        <pc:spChg chg="add del mod">
          <ac:chgData name="Alfred Asterjadhi" userId="39de57b9-85c0-4fd1-aaac-8ca2b6560ad0" providerId="ADAL" clId="{EAB0E81C-0A8A-4FF6-9C1F-22681C897394}" dt="2019-09-19T08:18:09.149" v="937"/>
          <ac:spMkLst>
            <pc:docMk/>
            <pc:sldMk cId="3116217874" sldId="375"/>
            <ac:spMk id="17" creationId="{E99D1BA4-35C6-488C-AA66-EF8E2D52BC0C}"/>
          </ac:spMkLst>
        </pc:spChg>
        <pc:spChg chg="add del mod">
          <ac:chgData name="Alfred Asterjadhi" userId="39de57b9-85c0-4fd1-aaac-8ca2b6560ad0" providerId="ADAL" clId="{EAB0E81C-0A8A-4FF6-9C1F-22681C897394}" dt="2019-09-19T08:18:09.149" v="937"/>
          <ac:spMkLst>
            <pc:docMk/>
            <pc:sldMk cId="3116217874" sldId="375"/>
            <ac:spMk id="18" creationId="{B2F76637-D1FC-4993-9D7B-9BBAA77ED7EE}"/>
          </ac:spMkLst>
        </pc:spChg>
        <pc:spChg chg="add del mod">
          <ac:chgData name="Alfred Asterjadhi" userId="39de57b9-85c0-4fd1-aaac-8ca2b6560ad0" providerId="ADAL" clId="{EAB0E81C-0A8A-4FF6-9C1F-22681C897394}" dt="2019-09-19T08:18:09.149" v="937"/>
          <ac:spMkLst>
            <pc:docMk/>
            <pc:sldMk cId="3116217874" sldId="375"/>
            <ac:spMk id="19" creationId="{020C13CE-7526-46A7-8A0B-B32353ED5D35}"/>
          </ac:spMkLst>
        </pc:spChg>
        <pc:spChg chg="add del mod">
          <ac:chgData name="Alfred Asterjadhi" userId="39de57b9-85c0-4fd1-aaac-8ca2b6560ad0" providerId="ADAL" clId="{EAB0E81C-0A8A-4FF6-9C1F-22681C897394}" dt="2019-09-19T08:18:09.149" v="937"/>
          <ac:spMkLst>
            <pc:docMk/>
            <pc:sldMk cId="3116217874" sldId="375"/>
            <ac:spMk id="20" creationId="{DC0D19E9-C911-4D39-A5A6-16496FA422B9}"/>
          </ac:spMkLst>
        </pc:spChg>
        <pc:spChg chg="add del mod">
          <ac:chgData name="Alfred Asterjadhi" userId="39de57b9-85c0-4fd1-aaac-8ca2b6560ad0" providerId="ADAL" clId="{EAB0E81C-0A8A-4FF6-9C1F-22681C897394}" dt="2019-09-19T08:18:09.149" v="937"/>
          <ac:spMkLst>
            <pc:docMk/>
            <pc:sldMk cId="3116217874" sldId="375"/>
            <ac:spMk id="21" creationId="{86B5CA14-1A1E-4889-A805-CB90D75BCE14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22:25.701" v="1000" actId="5793"/>
        <pc:sldMkLst>
          <pc:docMk/>
          <pc:sldMk cId="3320186687" sldId="376"/>
        </pc:sldMkLst>
        <pc:spChg chg="mod">
          <ac:chgData name="Alfred Asterjadhi" userId="39de57b9-85c0-4fd1-aaac-8ca2b6560ad0" providerId="ADAL" clId="{EAB0E81C-0A8A-4FF6-9C1F-22681C897394}" dt="2019-09-19T07:41:08.344" v="400" actId="20577"/>
          <ac:spMkLst>
            <pc:docMk/>
            <pc:sldMk cId="3320186687" sldId="376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2:25.701" v="1000" actId="5793"/>
          <ac:spMkLst>
            <pc:docMk/>
            <pc:sldMk cId="3320186687" sldId="376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7:41:35.655" v="402"/>
          <ac:spMkLst>
            <pc:docMk/>
            <pc:sldMk cId="3320186687" sldId="376"/>
            <ac:spMk id="7" creationId="{9FD9A9C0-E9A7-491D-858E-BD78D69C9437}"/>
          </ac:spMkLst>
        </pc:spChg>
        <pc:spChg chg="add del mod">
          <ac:chgData name="Alfred Asterjadhi" userId="39de57b9-85c0-4fd1-aaac-8ca2b6560ad0" providerId="ADAL" clId="{EAB0E81C-0A8A-4FF6-9C1F-22681C897394}" dt="2019-09-19T07:41:35.655" v="402"/>
          <ac:spMkLst>
            <pc:docMk/>
            <pc:sldMk cId="3320186687" sldId="376"/>
            <ac:spMk id="8" creationId="{4AE18CCE-726D-4AA7-B049-3ACF72716DDE}"/>
          </ac:spMkLst>
        </pc:spChg>
        <pc:spChg chg="add del mod">
          <ac:chgData name="Alfred Asterjadhi" userId="39de57b9-85c0-4fd1-aaac-8ca2b6560ad0" providerId="ADAL" clId="{EAB0E81C-0A8A-4FF6-9C1F-22681C897394}" dt="2019-09-19T07:41:35.655" v="402"/>
          <ac:spMkLst>
            <pc:docMk/>
            <pc:sldMk cId="3320186687" sldId="376"/>
            <ac:spMk id="9" creationId="{1D87F0B6-CC6E-492B-9D23-E37CF4564ED8}"/>
          </ac:spMkLst>
        </pc:spChg>
        <pc:spChg chg="add del mod">
          <ac:chgData name="Alfred Asterjadhi" userId="39de57b9-85c0-4fd1-aaac-8ca2b6560ad0" providerId="ADAL" clId="{EAB0E81C-0A8A-4FF6-9C1F-22681C897394}" dt="2019-09-19T07:41:35.655" v="402"/>
          <ac:spMkLst>
            <pc:docMk/>
            <pc:sldMk cId="3320186687" sldId="376"/>
            <ac:spMk id="10" creationId="{9045D8C5-31FA-4971-B80C-98E2CF21A22C}"/>
          </ac:spMkLst>
        </pc:spChg>
        <pc:spChg chg="add del mod">
          <ac:chgData name="Alfred Asterjadhi" userId="39de57b9-85c0-4fd1-aaac-8ca2b6560ad0" providerId="ADAL" clId="{EAB0E81C-0A8A-4FF6-9C1F-22681C897394}" dt="2019-09-19T07:41:35.655" v="402"/>
          <ac:spMkLst>
            <pc:docMk/>
            <pc:sldMk cId="3320186687" sldId="376"/>
            <ac:spMk id="11" creationId="{F19581F8-CB47-48E0-AD47-931D0F5F9BBB}"/>
          </ac:spMkLst>
        </pc:spChg>
        <pc:spChg chg="add del mod">
          <ac:chgData name="Alfred Asterjadhi" userId="39de57b9-85c0-4fd1-aaac-8ca2b6560ad0" providerId="ADAL" clId="{EAB0E81C-0A8A-4FF6-9C1F-22681C897394}" dt="2019-09-19T08:21:27.719" v="979"/>
          <ac:spMkLst>
            <pc:docMk/>
            <pc:sldMk cId="3320186687" sldId="376"/>
            <ac:spMk id="12" creationId="{379A5842-13B0-4A8B-B25B-94BE7F5CC610}"/>
          </ac:spMkLst>
        </pc:spChg>
        <pc:spChg chg="add del mod">
          <ac:chgData name="Alfred Asterjadhi" userId="39de57b9-85c0-4fd1-aaac-8ca2b6560ad0" providerId="ADAL" clId="{EAB0E81C-0A8A-4FF6-9C1F-22681C897394}" dt="2019-09-19T08:21:27.719" v="979"/>
          <ac:spMkLst>
            <pc:docMk/>
            <pc:sldMk cId="3320186687" sldId="376"/>
            <ac:spMk id="13" creationId="{BE95D7F4-2EF6-4E41-BDE9-F5FA24EB8514}"/>
          </ac:spMkLst>
        </pc:spChg>
        <pc:spChg chg="add del mod">
          <ac:chgData name="Alfred Asterjadhi" userId="39de57b9-85c0-4fd1-aaac-8ca2b6560ad0" providerId="ADAL" clId="{EAB0E81C-0A8A-4FF6-9C1F-22681C897394}" dt="2019-09-19T08:21:27.719" v="979"/>
          <ac:spMkLst>
            <pc:docMk/>
            <pc:sldMk cId="3320186687" sldId="376"/>
            <ac:spMk id="14" creationId="{B455DF89-A453-42BC-B8BF-42E05CAD3BCA}"/>
          </ac:spMkLst>
        </pc:spChg>
        <pc:spChg chg="add del mod">
          <ac:chgData name="Alfred Asterjadhi" userId="39de57b9-85c0-4fd1-aaac-8ca2b6560ad0" providerId="ADAL" clId="{EAB0E81C-0A8A-4FF6-9C1F-22681C897394}" dt="2019-09-19T08:21:27.719" v="979"/>
          <ac:spMkLst>
            <pc:docMk/>
            <pc:sldMk cId="3320186687" sldId="376"/>
            <ac:spMk id="15" creationId="{C277F534-02E0-4D1C-AB63-BB7CF1C00DC9}"/>
          </ac:spMkLst>
        </pc:spChg>
        <pc:spChg chg="add del mod">
          <ac:chgData name="Alfred Asterjadhi" userId="39de57b9-85c0-4fd1-aaac-8ca2b6560ad0" providerId="ADAL" clId="{EAB0E81C-0A8A-4FF6-9C1F-22681C897394}" dt="2019-09-19T08:21:27.719" v="979"/>
          <ac:spMkLst>
            <pc:docMk/>
            <pc:sldMk cId="3320186687" sldId="376"/>
            <ac:spMk id="16" creationId="{2FF976F4-4BF7-40BB-B1C1-2E30D4034B2E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24:17.361" v="1030" actId="5793"/>
        <pc:sldMkLst>
          <pc:docMk/>
          <pc:sldMk cId="3835069834" sldId="377"/>
        </pc:sldMkLst>
        <pc:spChg chg="mod">
          <ac:chgData name="Alfred Asterjadhi" userId="39de57b9-85c0-4fd1-aaac-8ca2b6560ad0" providerId="ADAL" clId="{EAB0E81C-0A8A-4FF6-9C1F-22681C897394}" dt="2019-09-19T07:48:27.260" v="554" actId="20577"/>
          <ac:spMkLst>
            <pc:docMk/>
            <pc:sldMk cId="3835069834" sldId="377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4:17.361" v="1030" actId="5793"/>
          <ac:spMkLst>
            <pc:docMk/>
            <pc:sldMk cId="3835069834" sldId="377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22:29.906" v="1001"/>
          <ac:spMkLst>
            <pc:docMk/>
            <pc:sldMk cId="3835069834" sldId="377"/>
            <ac:spMk id="7" creationId="{534B072A-4BB6-45BF-B63E-CEE560FD5DFC}"/>
          </ac:spMkLst>
        </pc:spChg>
        <pc:spChg chg="add del mod">
          <ac:chgData name="Alfred Asterjadhi" userId="39de57b9-85c0-4fd1-aaac-8ca2b6560ad0" providerId="ADAL" clId="{EAB0E81C-0A8A-4FF6-9C1F-22681C897394}" dt="2019-09-19T08:22:29.906" v="1001"/>
          <ac:spMkLst>
            <pc:docMk/>
            <pc:sldMk cId="3835069834" sldId="377"/>
            <ac:spMk id="8" creationId="{E5B2EBAF-48F2-4B29-ABF1-AB7093C831CB}"/>
          </ac:spMkLst>
        </pc:spChg>
        <pc:spChg chg="add del mod">
          <ac:chgData name="Alfred Asterjadhi" userId="39de57b9-85c0-4fd1-aaac-8ca2b6560ad0" providerId="ADAL" clId="{EAB0E81C-0A8A-4FF6-9C1F-22681C897394}" dt="2019-09-19T08:22:29.906" v="1001"/>
          <ac:spMkLst>
            <pc:docMk/>
            <pc:sldMk cId="3835069834" sldId="377"/>
            <ac:spMk id="9" creationId="{70B8D26C-76DC-4B08-86A0-3366C23FA735}"/>
          </ac:spMkLst>
        </pc:spChg>
        <pc:spChg chg="add del mod">
          <ac:chgData name="Alfred Asterjadhi" userId="39de57b9-85c0-4fd1-aaac-8ca2b6560ad0" providerId="ADAL" clId="{EAB0E81C-0A8A-4FF6-9C1F-22681C897394}" dt="2019-09-19T08:22:29.906" v="1001"/>
          <ac:spMkLst>
            <pc:docMk/>
            <pc:sldMk cId="3835069834" sldId="377"/>
            <ac:spMk id="10" creationId="{FED34BDA-3A43-4F59-8620-3C35B0282AE1}"/>
          </ac:spMkLst>
        </pc:spChg>
        <pc:spChg chg="add del mod">
          <ac:chgData name="Alfred Asterjadhi" userId="39de57b9-85c0-4fd1-aaac-8ca2b6560ad0" providerId="ADAL" clId="{EAB0E81C-0A8A-4FF6-9C1F-22681C897394}" dt="2019-09-19T08:22:29.906" v="1001"/>
          <ac:spMkLst>
            <pc:docMk/>
            <pc:sldMk cId="3835069834" sldId="377"/>
            <ac:spMk id="11" creationId="{599A3B7E-2FC0-416D-B1AA-97883B11E51B}"/>
          </ac:spMkLst>
        </pc:spChg>
        <pc:spChg chg="add del mod">
          <ac:chgData name="Alfred Asterjadhi" userId="39de57b9-85c0-4fd1-aaac-8ca2b6560ad0" providerId="ADAL" clId="{EAB0E81C-0A8A-4FF6-9C1F-22681C897394}" dt="2019-09-19T08:22:34.993" v="1003"/>
          <ac:spMkLst>
            <pc:docMk/>
            <pc:sldMk cId="3835069834" sldId="377"/>
            <ac:spMk id="12" creationId="{9B76CF02-550E-4899-A248-04767234CDA0}"/>
          </ac:spMkLst>
        </pc:spChg>
        <pc:spChg chg="add del mod">
          <ac:chgData name="Alfred Asterjadhi" userId="39de57b9-85c0-4fd1-aaac-8ca2b6560ad0" providerId="ADAL" clId="{EAB0E81C-0A8A-4FF6-9C1F-22681C897394}" dt="2019-09-19T08:22:34.993" v="1003"/>
          <ac:spMkLst>
            <pc:docMk/>
            <pc:sldMk cId="3835069834" sldId="377"/>
            <ac:spMk id="13" creationId="{648B8F02-DC89-4FCF-A2CE-C9616B2C56FE}"/>
          </ac:spMkLst>
        </pc:spChg>
        <pc:spChg chg="add del mod">
          <ac:chgData name="Alfred Asterjadhi" userId="39de57b9-85c0-4fd1-aaac-8ca2b6560ad0" providerId="ADAL" clId="{EAB0E81C-0A8A-4FF6-9C1F-22681C897394}" dt="2019-09-19T08:22:34.993" v="1003"/>
          <ac:spMkLst>
            <pc:docMk/>
            <pc:sldMk cId="3835069834" sldId="377"/>
            <ac:spMk id="14" creationId="{282A24AB-8BC7-4024-B4A9-10383F23DA1F}"/>
          </ac:spMkLst>
        </pc:spChg>
        <pc:spChg chg="add del mod">
          <ac:chgData name="Alfred Asterjadhi" userId="39de57b9-85c0-4fd1-aaac-8ca2b6560ad0" providerId="ADAL" clId="{EAB0E81C-0A8A-4FF6-9C1F-22681C897394}" dt="2019-09-19T08:22:34.993" v="1003"/>
          <ac:spMkLst>
            <pc:docMk/>
            <pc:sldMk cId="3835069834" sldId="377"/>
            <ac:spMk id="15" creationId="{410B961C-4095-4CE0-B062-DABD49C4EC1A}"/>
          </ac:spMkLst>
        </pc:spChg>
        <pc:spChg chg="add del mod">
          <ac:chgData name="Alfred Asterjadhi" userId="39de57b9-85c0-4fd1-aaac-8ca2b6560ad0" providerId="ADAL" clId="{EAB0E81C-0A8A-4FF6-9C1F-22681C897394}" dt="2019-09-19T08:22:34.993" v="1003"/>
          <ac:spMkLst>
            <pc:docMk/>
            <pc:sldMk cId="3835069834" sldId="377"/>
            <ac:spMk id="16" creationId="{2CDFD69E-7A52-4AA5-9776-141FEEF657F4}"/>
          </ac:spMkLst>
        </pc:spChg>
        <pc:spChg chg="add del mod">
          <ac:chgData name="Alfred Asterjadhi" userId="39de57b9-85c0-4fd1-aaac-8ca2b6560ad0" providerId="ADAL" clId="{EAB0E81C-0A8A-4FF6-9C1F-22681C897394}" dt="2019-09-19T08:22:38.662" v="1004"/>
          <ac:spMkLst>
            <pc:docMk/>
            <pc:sldMk cId="3835069834" sldId="377"/>
            <ac:spMk id="17" creationId="{4AF545E7-007D-4EC4-9A58-8C7FA7021E5B}"/>
          </ac:spMkLst>
        </pc:spChg>
        <pc:spChg chg="add del mod">
          <ac:chgData name="Alfred Asterjadhi" userId="39de57b9-85c0-4fd1-aaac-8ca2b6560ad0" providerId="ADAL" clId="{EAB0E81C-0A8A-4FF6-9C1F-22681C897394}" dt="2019-09-19T08:22:38.662" v="1004"/>
          <ac:spMkLst>
            <pc:docMk/>
            <pc:sldMk cId="3835069834" sldId="377"/>
            <ac:spMk id="18" creationId="{6ADD22F6-6DF5-4417-B928-03722713CD4F}"/>
          </ac:spMkLst>
        </pc:spChg>
        <pc:spChg chg="add del mod">
          <ac:chgData name="Alfred Asterjadhi" userId="39de57b9-85c0-4fd1-aaac-8ca2b6560ad0" providerId="ADAL" clId="{EAB0E81C-0A8A-4FF6-9C1F-22681C897394}" dt="2019-09-19T08:22:38.662" v="1004"/>
          <ac:spMkLst>
            <pc:docMk/>
            <pc:sldMk cId="3835069834" sldId="377"/>
            <ac:spMk id="19" creationId="{00A44185-6D54-4324-B2C8-5E42857CB846}"/>
          </ac:spMkLst>
        </pc:spChg>
        <pc:spChg chg="add del mod">
          <ac:chgData name="Alfred Asterjadhi" userId="39de57b9-85c0-4fd1-aaac-8ca2b6560ad0" providerId="ADAL" clId="{EAB0E81C-0A8A-4FF6-9C1F-22681C897394}" dt="2019-09-19T08:22:38.662" v="1004"/>
          <ac:spMkLst>
            <pc:docMk/>
            <pc:sldMk cId="3835069834" sldId="377"/>
            <ac:spMk id="20" creationId="{7C008475-A5B4-43EA-82C1-96DA0D0B6F12}"/>
          </ac:spMkLst>
        </pc:spChg>
        <pc:spChg chg="add del mod">
          <ac:chgData name="Alfred Asterjadhi" userId="39de57b9-85c0-4fd1-aaac-8ca2b6560ad0" providerId="ADAL" clId="{EAB0E81C-0A8A-4FF6-9C1F-22681C897394}" dt="2019-09-19T08:22:38.662" v="1004"/>
          <ac:spMkLst>
            <pc:docMk/>
            <pc:sldMk cId="3835069834" sldId="377"/>
            <ac:spMk id="21" creationId="{19025A56-5181-4B91-8A4F-F59C535C4C38}"/>
          </ac:spMkLst>
        </pc:spChg>
        <pc:spChg chg="add del mod">
          <ac:chgData name="Alfred Asterjadhi" userId="39de57b9-85c0-4fd1-aaac-8ca2b6560ad0" providerId="ADAL" clId="{EAB0E81C-0A8A-4FF6-9C1F-22681C897394}" dt="2019-09-19T08:22:39.888" v="1005"/>
          <ac:spMkLst>
            <pc:docMk/>
            <pc:sldMk cId="3835069834" sldId="377"/>
            <ac:spMk id="22" creationId="{2FAAB485-D94D-40D2-9D68-29F91044E350}"/>
          </ac:spMkLst>
        </pc:spChg>
        <pc:spChg chg="add del mod">
          <ac:chgData name="Alfred Asterjadhi" userId="39de57b9-85c0-4fd1-aaac-8ca2b6560ad0" providerId="ADAL" clId="{EAB0E81C-0A8A-4FF6-9C1F-22681C897394}" dt="2019-09-19T08:22:39.888" v="1005"/>
          <ac:spMkLst>
            <pc:docMk/>
            <pc:sldMk cId="3835069834" sldId="377"/>
            <ac:spMk id="23" creationId="{3959CE29-89C2-4EE0-B71B-67D99391FC68}"/>
          </ac:spMkLst>
        </pc:spChg>
        <pc:spChg chg="add del mod">
          <ac:chgData name="Alfred Asterjadhi" userId="39de57b9-85c0-4fd1-aaac-8ca2b6560ad0" providerId="ADAL" clId="{EAB0E81C-0A8A-4FF6-9C1F-22681C897394}" dt="2019-09-19T08:22:39.888" v="1005"/>
          <ac:spMkLst>
            <pc:docMk/>
            <pc:sldMk cId="3835069834" sldId="377"/>
            <ac:spMk id="24" creationId="{A7064819-7B12-43DB-A236-1F32629572D1}"/>
          </ac:spMkLst>
        </pc:spChg>
        <pc:spChg chg="add del mod">
          <ac:chgData name="Alfred Asterjadhi" userId="39de57b9-85c0-4fd1-aaac-8ca2b6560ad0" providerId="ADAL" clId="{EAB0E81C-0A8A-4FF6-9C1F-22681C897394}" dt="2019-09-19T08:22:39.888" v="1005"/>
          <ac:spMkLst>
            <pc:docMk/>
            <pc:sldMk cId="3835069834" sldId="377"/>
            <ac:spMk id="25" creationId="{D537FE9B-1DEA-44DE-9F9E-B2412F181057}"/>
          </ac:spMkLst>
        </pc:spChg>
        <pc:spChg chg="add del mod">
          <ac:chgData name="Alfred Asterjadhi" userId="39de57b9-85c0-4fd1-aaac-8ca2b6560ad0" providerId="ADAL" clId="{EAB0E81C-0A8A-4FF6-9C1F-22681C897394}" dt="2019-09-19T08:22:39.888" v="1005"/>
          <ac:spMkLst>
            <pc:docMk/>
            <pc:sldMk cId="3835069834" sldId="377"/>
            <ac:spMk id="26" creationId="{574C51A8-225C-4F46-9D51-9E8390713EE2}"/>
          </ac:spMkLst>
        </pc:spChg>
        <pc:spChg chg="add del mod">
          <ac:chgData name="Alfred Asterjadhi" userId="39de57b9-85c0-4fd1-aaac-8ca2b6560ad0" providerId="ADAL" clId="{EAB0E81C-0A8A-4FF6-9C1F-22681C897394}" dt="2019-09-19T08:22:40.140" v="1006"/>
          <ac:spMkLst>
            <pc:docMk/>
            <pc:sldMk cId="3835069834" sldId="377"/>
            <ac:spMk id="27" creationId="{6387664B-7B8B-453E-AB4C-0600B74B1CB6}"/>
          </ac:spMkLst>
        </pc:spChg>
        <pc:spChg chg="add del mod">
          <ac:chgData name="Alfred Asterjadhi" userId="39de57b9-85c0-4fd1-aaac-8ca2b6560ad0" providerId="ADAL" clId="{EAB0E81C-0A8A-4FF6-9C1F-22681C897394}" dt="2019-09-19T08:22:40.140" v="1006"/>
          <ac:spMkLst>
            <pc:docMk/>
            <pc:sldMk cId="3835069834" sldId="377"/>
            <ac:spMk id="28" creationId="{A81009BD-F121-4EC4-ACB8-F1AF8E71C10F}"/>
          </ac:spMkLst>
        </pc:spChg>
        <pc:spChg chg="add del mod">
          <ac:chgData name="Alfred Asterjadhi" userId="39de57b9-85c0-4fd1-aaac-8ca2b6560ad0" providerId="ADAL" clId="{EAB0E81C-0A8A-4FF6-9C1F-22681C897394}" dt="2019-09-19T08:22:40.140" v="1006"/>
          <ac:spMkLst>
            <pc:docMk/>
            <pc:sldMk cId="3835069834" sldId="377"/>
            <ac:spMk id="29" creationId="{360B899E-701B-4FF1-8874-97C0D9265460}"/>
          </ac:spMkLst>
        </pc:spChg>
        <pc:spChg chg="add del mod">
          <ac:chgData name="Alfred Asterjadhi" userId="39de57b9-85c0-4fd1-aaac-8ca2b6560ad0" providerId="ADAL" clId="{EAB0E81C-0A8A-4FF6-9C1F-22681C897394}" dt="2019-09-19T08:22:40.140" v="1006"/>
          <ac:spMkLst>
            <pc:docMk/>
            <pc:sldMk cId="3835069834" sldId="377"/>
            <ac:spMk id="30" creationId="{E8AB0D0B-BA9F-4674-ACB2-C95613EEFAED}"/>
          </ac:spMkLst>
        </pc:spChg>
        <pc:spChg chg="add del mod">
          <ac:chgData name="Alfred Asterjadhi" userId="39de57b9-85c0-4fd1-aaac-8ca2b6560ad0" providerId="ADAL" clId="{EAB0E81C-0A8A-4FF6-9C1F-22681C897394}" dt="2019-09-19T08:22:40.140" v="1006"/>
          <ac:spMkLst>
            <pc:docMk/>
            <pc:sldMk cId="3835069834" sldId="377"/>
            <ac:spMk id="31" creationId="{0F2BAE47-40A3-476B-9821-F2AAEF50F3B0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24:47.587" v="1077" actId="14100"/>
        <pc:sldMkLst>
          <pc:docMk/>
          <pc:sldMk cId="2504363824" sldId="378"/>
        </pc:sldMkLst>
        <pc:spChg chg="mod">
          <ac:chgData name="Alfred Asterjadhi" userId="39de57b9-85c0-4fd1-aaac-8ca2b6560ad0" providerId="ADAL" clId="{EAB0E81C-0A8A-4FF6-9C1F-22681C897394}" dt="2019-09-19T07:51:19.015" v="630" actId="20577"/>
          <ac:spMkLst>
            <pc:docMk/>
            <pc:sldMk cId="2504363824" sldId="378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4:47.587" v="1077" actId="14100"/>
          <ac:spMkLst>
            <pc:docMk/>
            <pc:sldMk cId="2504363824" sldId="378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23:52.233" v="1018"/>
          <ac:spMkLst>
            <pc:docMk/>
            <pc:sldMk cId="2504363824" sldId="378"/>
            <ac:spMk id="7" creationId="{5884B992-055A-496F-8967-27C428C73A00}"/>
          </ac:spMkLst>
        </pc:spChg>
        <pc:spChg chg="add del mod">
          <ac:chgData name="Alfred Asterjadhi" userId="39de57b9-85c0-4fd1-aaac-8ca2b6560ad0" providerId="ADAL" clId="{EAB0E81C-0A8A-4FF6-9C1F-22681C897394}" dt="2019-09-19T08:23:52.233" v="1018"/>
          <ac:spMkLst>
            <pc:docMk/>
            <pc:sldMk cId="2504363824" sldId="378"/>
            <ac:spMk id="8" creationId="{99F03E00-A88A-402E-9240-38D6734BD1E4}"/>
          </ac:spMkLst>
        </pc:spChg>
        <pc:spChg chg="add del mod">
          <ac:chgData name="Alfred Asterjadhi" userId="39de57b9-85c0-4fd1-aaac-8ca2b6560ad0" providerId="ADAL" clId="{EAB0E81C-0A8A-4FF6-9C1F-22681C897394}" dt="2019-09-19T08:23:52.233" v="1018"/>
          <ac:spMkLst>
            <pc:docMk/>
            <pc:sldMk cId="2504363824" sldId="378"/>
            <ac:spMk id="9" creationId="{C0CE8708-6C28-4F9D-A39F-C98E2AA9899C}"/>
          </ac:spMkLst>
        </pc:spChg>
        <pc:spChg chg="add del mod">
          <ac:chgData name="Alfred Asterjadhi" userId="39de57b9-85c0-4fd1-aaac-8ca2b6560ad0" providerId="ADAL" clId="{EAB0E81C-0A8A-4FF6-9C1F-22681C897394}" dt="2019-09-19T08:23:52.233" v="1018"/>
          <ac:spMkLst>
            <pc:docMk/>
            <pc:sldMk cId="2504363824" sldId="378"/>
            <ac:spMk id="10" creationId="{9458F93F-EC3A-415B-A83D-7AC750398F5E}"/>
          </ac:spMkLst>
        </pc:spChg>
        <pc:spChg chg="add del mod">
          <ac:chgData name="Alfred Asterjadhi" userId="39de57b9-85c0-4fd1-aaac-8ca2b6560ad0" providerId="ADAL" clId="{EAB0E81C-0A8A-4FF6-9C1F-22681C897394}" dt="2019-09-19T08:23:52.233" v="1018"/>
          <ac:spMkLst>
            <pc:docMk/>
            <pc:sldMk cId="2504363824" sldId="378"/>
            <ac:spMk id="11" creationId="{2E7D19BF-FA0D-4FDE-A140-BDAE6895BEEC}"/>
          </ac:spMkLst>
        </pc:spChg>
      </pc:sldChg>
      <pc:sldChg chg="modSp add">
        <pc:chgData name="Alfred Asterjadhi" userId="39de57b9-85c0-4fd1-aaac-8ca2b6560ad0" providerId="ADAL" clId="{EAB0E81C-0A8A-4FF6-9C1F-22681C897394}" dt="2019-09-19T08:27:33.475" v="1098"/>
        <pc:sldMkLst>
          <pc:docMk/>
          <pc:sldMk cId="327690927" sldId="379"/>
        </pc:sldMkLst>
        <pc:spChg chg="mod">
          <ac:chgData name="Alfred Asterjadhi" userId="39de57b9-85c0-4fd1-aaac-8ca2b6560ad0" providerId="ADAL" clId="{EAB0E81C-0A8A-4FF6-9C1F-22681C897394}" dt="2019-09-19T07:52:04.972" v="656" actId="20577"/>
          <ac:spMkLst>
            <pc:docMk/>
            <pc:sldMk cId="327690927" sldId="379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7:33.475" v="1098"/>
          <ac:spMkLst>
            <pc:docMk/>
            <pc:sldMk cId="327690927" sldId="379"/>
            <ac:spMk id="3" creationId="{5B4C857A-3697-4D34-BA6A-72D36BDC6588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27:36.412" v="1099"/>
        <pc:sldMkLst>
          <pc:docMk/>
          <pc:sldMk cId="159246233" sldId="380"/>
        </pc:sldMkLst>
        <pc:spChg chg="mod">
          <ac:chgData name="Alfred Asterjadhi" userId="39de57b9-85c0-4fd1-aaac-8ca2b6560ad0" providerId="ADAL" clId="{EAB0E81C-0A8A-4FF6-9C1F-22681C897394}" dt="2019-09-19T07:53:08.975" v="726" actId="20577"/>
          <ac:spMkLst>
            <pc:docMk/>
            <pc:sldMk cId="159246233" sldId="380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7:36.412" v="1099"/>
          <ac:spMkLst>
            <pc:docMk/>
            <pc:sldMk cId="159246233" sldId="380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7:54:14.297" v="731"/>
          <ac:spMkLst>
            <pc:docMk/>
            <pc:sldMk cId="159246233" sldId="380"/>
            <ac:spMk id="7" creationId="{0491D1C3-783B-4812-B95A-7175168C2C12}"/>
          </ac:spMkLst>
        </pc:spChg>
        <pc:spChg chg="add del mod">
          <ac:chgData name="Alfred Asterjadhi" userId="39de57b9-85c0-4fd1-aaac-8ca2b6560ad0" providerId="ADAL" clId="{EAB0E81C-0A8A-4FF6-9C1F-22681C897394}" dt="2019-09-19T07:54:14.297" v="731"/>
          <ac:spMkLst>
            <pc:docMk/>
            <pc:sldMk cId="159246233" sldId="380"/>
            <ac:spMk id="8" creationId="{7ECC7C13-D3E3-4117-9922-3F08BB7E6FE6}"/>
          </ac:spMkLst>
        </pc:spChg>
        <pc:spChg chg="add del mod">
          <ac:chgData name="Alfred Asterjadhi" userId="39de57b9-85c0-4fd1-aaac-8ca2b6560ad0" providerId="ADAL" clId="{EAB0E81C-0A8A-4FF6-9C1F-22681C897394}" dt="2019-09-19T07:54:14.297" v="731"/>
          <ac:spMkLst>
            <pc:docMk/>
            <pc:sldMk cId="159246233" sldId="380"/>
            <ac:spMk id="9" creationId="{74FD318D-CEF9-4774-90DF-4F3B3AA73455}"/>
          </ac:spMkLst>
        </pc:spChg>
        <pc:spChg chg="add del mod">
          <ac:chgData name="Alfred Asterjadhi" userId="39de57b9-85c0-4fd1-aaac-8ca2b6560ad0" providerId="ADAL" clId="{EAB0E81C-0A8A-4FF6-9C1F-22681C897394}" dt="2019-09-19T07:54:14.297" v="731"/>
          <ac:spMkLst>
            <pc:docMk/>
            <pc:sldMk cId="159246233" sldId="380"/>
            <ac:spMk id="10" creationId="{5AFEEE2C-2845-4028-B456-AAE1D71672A3}"/>
          </ac:spMkLst>
        </pc:spChg>
        <pc:spChg chg="add del mod">
          <ac:chgData name="Alfred Asterjadhi" userId="39de57b9-85c0-4fd1-aaac-8ca2b6560ad0" providerId="ADAL" clId="{EAB0E81C-0A8A-4FF6-9C1F-22681C897394}" dt="2019-09-19T07:54:14.297" v="731"/>
          <ac:spMkLst>
            <pc:docMk/>
            <pc:sldMk cId="159246233" sldId="380"/>
            <ac:spMk id="11" creationId="{6D599696-A17D-41F8-8EA5-061405CB658F}"/>
          </ac:spMkLst>
        </pc:spChg>
        <pc:spChg chg="add del mod">
          <ac:chgData name="Alfred Asterjadhi" userId="39de57b9-85c0-4fd1-aaac-8ca2b6560ad0" providerId="ADAL" clId="{EAB0E81C-0A8A-4FF6-9C1F-22681C897394}" dt="2019-09-19T08:26:16.826" v="1079"/>
          <ac:spMkLst>
            <pc:docMk/>
            <pc:sldMk cId="159246233" sldId="380"/>
            <ac:spMk id="12" creationId="{19C31316-4486-40CB-BFE7-017C91FF1462}"/>
          </ac:spMkLst>
        </pc:spChg>
        <pc:spChg chg="add del mod">
          <ac:chgData name="Alfred Asterjadhi" userId="39de57b9-85c0-4fd1-aaac-8ca2b6560ad0" providerId="ADAL" clId="{EAB0E81C-0A8A-4FF6-9C1F-22681C897394}" dt="2019-09-19T08:26:16.826" v="1079"/>
          <ac:spMkLst>
            <pc:docMk/>
            <pc:sldMk cId="159246233" sldId="380"/>
            <ac:spMk id="13" creationId="{9815CFF9-EE2D-4CB9-BA8D-7E714097EAE0}"/>
          </ac:spMkLst>
        </pc:spChg>
        <pc:spChg chg="add del mod">
          <ac:chgData name="Alfred Asterjadhi" userId="39de57b9-85c0-4fd1-aaac-8ca2b6560ad0" providerId="ADAL" clId="{EAB0E81C-0A8A-4FF6-9C1F-22681C897394}" dt="2019-09-19T08:26:16.826" v="1079"/>
          <ac:spMkLst>
            <pc:docMk/>
            <pc:sldMk cId="159246233" sldId="380"/>
            <ac:spMk id="14" creationId="{B013D5B0-4F5B-4CAD-A17A-B32FC528A42E}"/>
          </ac:spMkLst>
        </pc:spChg>
        <pc:spChg chg="add del mod">
          <ac:chgData name="Alfred Asterjadhi" userId="39de57b9-85c0-4fd1-aaac-8ca2b6560ad0" providerId="ADAL" clId="{EAB0E81C-0A8A-4FF6-9C1F-22681C897394}" dt="2019-09-19T08:26:16.826" v="1079"/>
          <ac:spMkLst>
            <pc:docMk/>
            <pc:sldMk cId="159246233" sldId="380"/>
            <ac:spMk id="15" creationId="{75729BEA-A295-4240-8D10-1A9D8D9F33EE}"/>
          </ac:spMkLst>
        </pc:spChg>
        <pc:spChg chg="add del mod">
          <ac:chgData name="Alfred Asterjadhi" userId="39de57b9-85c0-4fd1-aaac-8ca2b6560ad0" providerId="ADAL" clId="{EAB0E81C-0A8A-4FF6-9C1F-22681C897394}" dt="2019-09-19T08:26:16.826" v="1079"/>
          <ac:spMkLst>
            <pc:docMk/>
            <pc:sldMk cId="159246233" sldId="380"/>
            <ac:spMk id="16" creationId="{E405C97F-9B5C-49E5-B5FA-3E78847B93EB}"/>
          </ac:spMkLst>
        </pc:spChg>
      </pc:sldChg>
      <pc:sldChg chg="add del">
        <pc:chgData name="Alfred Asterjadhi" userId="39de57b9-85c0-4fd1-aaac-8ca2b6560ad0" providerId="ADAL" clId="{EAB0E81C-0A8A-4FF6-9C1F-22681C897394}" dt="2019-09-19T07:53:03.955" v="724" actId="2696"/>
        <pc:sldMkLst>
          <pc:docMk/>
          <pc:sldMk cId="756043418" sldId="380"/>
        </pc:sldMkLst>
      </pc:sldChg>
      <pc:sldChg chg="addSp delSp modSp add">
        <pc:chgData name="Alfred Asterjadhi" userId="39de57b9-85c0-4fd1-aaac-8ca2b6560ad0" providerId="ADAL" clId="{EAB0E81C-0A8A-4FF6-9C1F-22681C897394}" dt="2019-09-19T08:28:01.790" v="1103" actId="14100"/>
        <pc:sldMkLst>
          <pc:docMk/>
          <pc:sldMk cId="2603512289" sldId="381"/>
        </pc:sldMkLst>
        <pc:spChg chg="mod">
          <ac:chgData name="Alfred Asterjadhi" userId="39de57b9-85c0-4fd1-aaac-8ca2b6560ad0" providerId="ADAL" clId="{EAB0E81C-0A8A-4FF6-9C1F-22681C897394}" dt="2019-09-19T07:57:18.358" v="778" actId="20577"/>
          <ac:spMkLst>
            <pc:docMk/>
            <pc:sldMk cId="2603512289" sldId="381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8:01.790" v="1103" actId="14100"/>
          <ac:spMkLst>
            <pc:docMk/>
            <pc:sldMk cId="2603512289" sldId="381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27:05.553" v="1089"/>
          <ac:spMkLst>
            <pc:docMk/>
            <pc:sldMk cId="2603512289" sldId="381"/>
            <ac:spMk id="7" creationId="{20A342D2-7386-4551-BAAB-C865472441CB}"/>
          </ac:spMkLst>
        </pc:spChg>
        <pc:spChg chg="add del mod">
          <ac:chgData name="Alfred Asterjadhi" userId="39de57b9-85c0-4fd1-aaac-8ca2b6560ad0" providerId="ADAL" clId="{EAB0E81C-0A8A-4FF6-9C1F-22681C897394}" dt="2019-09-19T08:27:05.553" v="1089"/>
          <ac:spMkLst>
            <pc:docMk/>
            <pc:sldMk cId="2603512289" sldId="381"/>
            <ac:spMk id="8" creationId="{AB7F73C8-F21A-475F-A55D-1A850F3A33D5}"/>
          </ac:spMkLst>
        </pc:spChg>
        <pc:spChg chg="add del mod">
          <ac:chgData name="Alfred Asterjadhi" userId="39de57b9-85c0-4fd1-aaac-8ca2b6560ad0" providerId="ADAL" clId="{EAB0E81C-0A8A-4FF6-9C1F-22681C897394}" dt="2019-09-19T08:27:05.553" v="1089"/>
          <ac:spMkLst>
            <pc:docMk/>
            <pc:sldMk cId="2603512289" sldId="381"/>
            <ac:spMk id="9" creationId="{0030044D-30DF-40DF-B445-CF7068A1548A}"/>
          </ac:spMkLst>
        </pc:spChg>
        <pc:spChg chg="add del mod">
          <ac:chgData name="Alfred Asterjadhi" userId="39de57b9-85c0-4fd1-aaac-8ca2b6560ad0" providerId="ADAL" clId="{EAB0E81C-0A8A-4FF6-9C1F-22681C897394}" dt="2019-09-19T08:27:05.553" v="1089"/>
          <ac:spMkLst>
            <pc:docMk/>
            <pc:sldMk cId="2603512289" sldId="381"/>
            <ac:spMk id="10" creationId="{918446CC-1C5A-4B70-A244-435D33AF877C}"/>
          </ac:spMkLst>
        </pc:spChg>
        <pc:spChg chg="add del mod">
          <ac:chgData name="Alfred Asterjadhi" userId="39de57b9-85c0-4fd1-aaac-8ca2b6560ad0" providerId="ADAL" clId="{EAB0E81C-0A8A-4FF6-9C1F-22681C897394}" dt="2019-09-19T08:27:05.553" v="1089"/>
          <ac:spMkLst>
            <pc:docMk/>
            <pc:sldMk cId="2603512289" sldId="381"/>
            <ac:spMk id="11" creationId="{270587B0-96F0-4E0D-ADEC-EC69F13647F1}"/>
          </ac:spMkLst>
        </pc:spChg>
      </pc:sldChg>
      <pc:sldChg chg="modSp add">
        <pc:chgData name="Alfred Asterjadhi" userId="39de57b9-85c0-4fd1-aaac-8ca2b6560ad0" providerId="ADAL" clId="{EAB0E81C-0A8A-4FF6-9C1F-22681C897394}" dt="2019-09-19T08:29:08.854" v="1105"/>
        <pc:sldMkLst>
          <pc:docMk/>
          <pc:sldMk cId="2775213375" sldId="382"/>
        </pc:sldMkLst>
        <pc:spChg chg="mod">
          <ac:chgData name="Alfred Asterjadhi" userId="39de57b9-85c0-4fd1-aaac-8ca2b6560ad0" providerId="ADAL" clId="{EAB0E81C-0A8A-4FF6-9C1F-22681C897394}" dt="2019-09-19T08:07:18.620" v="825" actId="20577"/>
          <ac:spMkLst>
            <pc:docMk/>
            <pc:sldMk cId="2775213375" sldId="382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9:08.854" v="1105"/>
          <ac:spMkLst>
            <pc:docMk/>
            <pc:sldMk cId="2775213375" sldId="382"/>
            <ac:spMk id="3" creationId="{5B4C857A-3697-4D34-BA6A-72D36BDC6588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29:23.297" v="1113" actId="5793"/>
        <pc:sldMkLst>
          <pc:docMk/>
          <pc:sldMk cId="2955469284" sldId="383"/>
        </pc:sldMkLst>
        <pc:spChg chg="mod">
          <ac:chgData name="Alfred Asterjadhi" userId="39de57b9-85c0-4fd1-aaac-8ca2b6560ad0" providerId="ADAL" clId="{EAB0E81C-0A8A-4FF6-9C1F-22681C897394}" dt="2019-09-19T08:12:26.568" v="832" actId="20577"/>
          <ac:spMkLst>
            <pc:docMk/>
            <pc:sldMk cId="2955469284" sldId="383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29:23.297" v="1113" actId="5793"/>
          <ac:spMkLst>
            <pc:docMk/>
            <pc:sldMk cId="2955469284" sldId="383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12:37.579" v="834"/>
          <ac:spMkLst>
            <pc:docMk/>
            <pc:sldMk cId="2955469284" sldId="383"/>
            <ac:spMk id="7" creationId="{1F798A7F-4AAA-465E-B6A2-A0F68C222AC8}"/>
          </ac:spMkLst>
        </pc:spChg>
        <pc:spChg chg="add del mod">
          <ac:chgData name="Alfred Asterjadhi" userId="39de57b9-85c0-4fd1-aaac-8ca2b6560ad0" providerId="ADAL" clId="{EAB0E81C-0A8A-4FF6-9C1F-22681C897394}" dt="2019-09-19T08:12:37.579" v="834"/>
          <ac:spMkLst>
            <pc:docMk/>
            <pc:sldMk cId="2955469284" sldId="383"/>
            <ac:spMk id="8" creationId="{6A96E4A3-F7CB-4B5E-BF41-EEC735E4DA47}"/>
          </ac:spMkLst>
        </pc:spChg>
        <pc:spChg chg="add del mod">
          <ac:chgData name="Alfred Asterjadhi" userId="39de57b9-85c0-4fd1-aaac-8ca2b6560ad0" providerId="ADAL" clId="{EAB0E81C-0A8A-4FF6-9C1F-22681C897394}" dt="2019-09-19T08:12:37.579" v="834"/>
          <ac:spMkLst>
            <pc:docMk/>
            <pc:sldMk cId="2955469284" sldId="383"/>
            <ac:spMk id="9" creationId="{A6519B2C-1930-4D0C-AD61-5ABE8FADFE48}"/>
          </ac:spMkLst>
        </pc:spChg>
        <pc:spChg chg="add del mod">
          <ac:chgData name="Alfred Asterjadhi" userId="39de57b9-85c0-4fd1-aaac-8ca2b6560ad0" providerId="ADAL" clId="{EAB0E81C-0A8A-4FF6-9C1F-22681C897394}" dt="2019-09-19T08:12:37.579" v="834"/>
          <ac:spMkLst>
            <pc:docMk/>
            <pc:sldMk cId="2955469284" sldId="383"/>
            <ac:spMk id="10" creationId="{B499729F-E9EC-42DC-A0C1-1E49F2884E81}"/>
          </ac:spMkLst>
        </pc:spChg>
        <pc:spChg chg="add del mod">
          <ac:chgData name="Alfred Asterjadhi" userId="39de57b9-85c0-4fd1-aaac-8ca2b6560ad0" providerId="ADAL" clId="{EAB0E81C-0A8A-4FF6-9C1F-22681C897394}" dt="2019-09-19T08:12:37.579" v="834"/>
          <ac:spMkLst>
            <pc:docMk/>
            <pc:sldMk cId="2955469284" sldId="383"/>
            <ac:spMk id="11" creationId="{A8C63867-AF33-401F-A9A2-633D9D8CA878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30:16.385" v="1140" actId="5793"/>
        <pc:sldMkLst>
          <pc:docMk/>
          <pc:sldMk cId="4294274712" sldId="384"/>
        </pc:sldMkLst>
        <pc:spChg chg="mod">
          <ac:chgData name="Alfred Asterjadhi" userId="39de57b9-85c0-4fd1-aaac-8ca2b6560ad0" providerId="ADAL" clId="{EAB0E81C-0A8A-4FF6-9C1F-22681C897394}" dt="2019-09-19T08:14:57.665" v="880" actId="20577"/>
          <ac:spMkLst>
            <pc:docMk/>
            <pc:sldMk cId="4294274712" sldId="384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30:16.385" v="1140" actId="5793"/>
          <ac:spMkLst>
            <pc:docMk/>
            <pc:sldMk cId="4294274712" sldId="384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29:33.066" v="1114"/>
          <ac:spMkLst>
            <pc:docMk/>
            <pc:sldMk cId="4294274712" sldId="384"/>
            <ac:spMk id="7" creationId="{DA4D4963-4BBC-4475-8DC1-E6FAD9FD3772}"/>
          </ac:spMkLst>
        </pc:spChg>
        <pc:spChg chg="add del mod">
          <ac:chgData name="Alfred Asterjadhi" userId="39de57b9-85c0-4fd1-aaac-8ca2b6560ad0" providerId="ADAL" clId="{EAB0E81C-0A8A-4FF6-9C1F-22681C897394}" dt="2019-09-19T08:29:33.066" v="1114"/>
          <ac:spMkLst>
            <pc:docMk/>
            <pc:sldMk cId="4294274712" sldId="384"/>
            <ac:spMk id="8" creationId="{E1379014-D601-4D9C-AE4E-FAF451BC7C84}"/>
          </ac:spMkLst>
        </pc:spChg>
        <pc:spChg chg="add del mod">
          <ac:chgData name="Alfred Asterjadhi" userId="39de57b9-85c0-4fd1-aaac-8ca2b6560ad0" providerId="ADAL" clId="{EAB0E81C-0A8A-4FF6-9C1F-22681C897394}" dt="2019-09-19T08:29:33.066" v="1114"/>
          <ac:spMkLst>
            <pc:docMk/>
            <pc:sldMk cId="4294274712" sldId="384"/>
            <ac:spMk id="9" creationId="{5883383B-BE01-492A-BCA2-EA17BD036A69}"/>
          </ac:spMkLst>
        </pc:spChg>
        <pc:spChg chg="add del mod">
          <ac:chgData name="Alfred Asterjadhi" userId="39de57b9-85c0-4fd1-aaac-8ca2b6560ad0" providerId="ADAL" clId="{EAB0E81C-0A8A-4FF6-9C1F-22681C897394}" dt="2019-09-19T08:29:33.066" v="1114"/>
          <ac:spMkLst>
            <pc:docMk/>
            <pc:sldMk cId="4294274712" sldId="384"/>
            <ac:spMk id="10" creationId="{781FDCFE-6949-4D2D-9D97-0A4240058D22}"/>
          </ac:spMkLst>
        </pc:spChg>
        <pc:spChg chg="add del mod">
          <ac:chgData name="Alfred Asterjadhi" userId="39de57b9-85c0-4fd1-aaac-8ca2b6560ad0" providerId="ADAL" clId="{EAB0E81C-0A8A-4FF6-9C1F-22681C897394}" dt="2019-09-19T08:29:33.066" v="1114"/>
          <ac:spMkLst>
            <pc:docMk/>
            <pc:sldMk cId="4294274712" sldId="384"/>
            <ac:spMk id="11" creationId="{11D69694-B49B-4105-A79E-BED60FD74175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31:53.642" v="1169" actId="14100"/>
        <pc:sldMkLst>
          <pc:docMk/>
          <pc:sldMk cId="1894156341" sldId="385"/>
        </pc:sldMkLst>
        <pc:spChg chg="mod">
          <ac:chgData name="Alfred Asterjadhi" userId="39de57b9-85c0-4fd1-aaac-8ca2b6560ad0" providerId="ADAL" clId="{EAB0E81C-0A8A-4FF6-9C1F-22681C897394}" dt="2019-09-19T08:16:07.724" v="893" actId="20577"/>
          <ac:spMkLst>
            <pc:docMk/>
            <pc:sldMk cId="1894156341" sldId="385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31:53.642" v="1169" actId="14100"/>
          <ac:spMkLst>
            <pc:docMk/>
            <pc:sldMk cId="1894156341" sldId="385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30:48.246" v="1141"/>
          <ac:spMkLst>
            <pc:docMk/>
            <pc:sldMk cId="1894156341" sldId="385"/>
            <ac:spMk id="7" creationId="{2BDD0F8B-7750-4902-8D6B-72B26F0ECF73}"/>
          </ac:spMkLst>
        </pc:spChg>
        <pc:spChg chg="add del mod">
          <ac:chgData name="Alfred Asterjadhi" userId="39de57b9-85c0-4fd1-aaac-8ca2b6560ad0" providerId="ADAL" clId="{EAB0E81C-0A8A-4FF6-9C1F-22681C897394}" dt="2019-09-19T08:30:48.246" v="1141"/>
          <ac:spMkLst>
            <pc:docMk/>
            <pc:sldMk cId="1894156341" sldId="385"/>
            <ac:spMk id="8" creationId="{26723C47-F063-4964-ABF6-1A9D71C43FED}"/>
          </ac:spMkLst>
        </pc:spChg>
        <pc:spChg chg="add del mod">
          <ac:chgData name="Alfred Asterjadhi" userId="39de57b9-85c0-4fd1-aaac-8ca2b6560ad0" providerId="ADAL" clId="{EAB0E81C-0A8A-4FF6-9C1F-22681C897394}" dt="2019-09-19T08:30:48.246" v="1141"/>
          <ac:spMkLst>
            <pc:docMk/>
            <pc:sldMk cId="1894156341" sldId="385"/>
            <ac:spMk id="9" creationId="{67967F0E-BBD1-4FB5-A46B-C5A820B80991}"/>
          </ac:spMkLst>
        </pc:spChg>
        <pc:spChg chg="add del mod">
          <ac:chgData name="Alfred Asterjadhi" userId="39de57b9-85c0-4fd1-aaac-8ca2b6560ad0" providerId="ADAL" clId="{EAB0E81C-0A8A-4FF6-9C1F-22681C897394}" dt="2019-09-19T08:30:48.246" v="1141"/>
          <ac:spMkLst>
            <pc:docMk/>
            <pc:sldMk cId="1894156341" sldId="385"/>
            <ac:spMk id="10" creationId="{38E41FF4-6447-4C9E-80D9-5D6E7991621B}"/>
          </ac:spMkLst>
        </pc:spChg>
        <pc:spChg chg="add del mod">
          <ac:chgData name="Alfred Asterjadhi" userId="39de57b9-85c0-4fd1-aaac-8ca2b6560ad0" providerId="ADAL" clId="{EAB0E81C-0A8A-4FF6-9C1F-22681C897394}" dt="2019-09-19T08:30:48.246" v="1141"/>
          <ac:spMkLst>
            <pc:docMk/>
            <pc:sldMk cId="1894156341" sldId="385"/>
            <ac:spMk id="11" creationId="{B0305FD3-B40A-4A8C-9584-425721124433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34:08.334" v="1218" actId="20577"/>
        <pc:sldMkLst>
          <pc:docMk/>
          <pc:sldMk cId="1954342750" sldId="386"/>
        </pc:sldMkLst>
        <pc:spChg chg="mod">
          <ac:chgData name="Alfred Asterjadhi" userId="39de57b9-85c0-4fd1-aaac-8ca2b6560ad0" providerId="ADAL" clId="{EAB0E81C-0A8A-4FF6-9C1F-22681C897394}" dt="2019-09-19T08:16:56.667" v="898" actId="20577"/>
          <ac:spMkLst>
            <pc:docMk/>
            <pc:sldMk cId="1954342750" sldId="386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34:08.334" v="1218" actId="20577"/>
          <ac:spMkLst>
            <pc:docMk/>
            <pc:sldMk cId="1954342750" sldId="386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17:08.463" v="900"/>
          <ac:spMkLst>
            <pc:docMk/>
            <pc:sldMk cId="1954342750" sldId="386"/>
            <ac:spMk id="7" creationId="{7E5DED31-BF78-4E1E-8CF3-A8EB56886601}"/>
          </ac:spMkLst>
        </pc:spChg>
        <pc:spChg chg="add del mod">
          <ac:chgData name="Alfred Asterjadhi" userId="39de57b9-85c0-4fd1-aaac-8ca2b6560ad0" providerId="ADAL" clId="{EAB0E81C-0A8A-4FF6-9C1F-22681C897394}" dt="2019-09-19T08:17:08.463" v="900"/>
          <ac:spMkLst>
            <pc:docMk/>
            <pc:sldMk cId="1954342750" sldId="386"/>
            <ac:spMk id="8" creationId="{5A4EEC11-9A0F-42F0-892C-213EA9DCEF5A}"/>
          </ac:spMkLst>
        </pc:spChg>
        <pc:spChg chg="add del mod">
          <ac:chgData name="Alfred Asterjadhi" userId="39de57b9-85c0-4fd1-aaac-8ca2b6560ad0" providerId="ADAL" clId="{EAB0E81C-0A8A-4FF6-9C1F-22681C897394}" dt="2019-09-19T08:17:08.463" v="900"/>
          <ac:spMkLst>
            <pc:docMk/>
            <pc:sldMk cId="1954342750" sldId="386"/>
            <ac:spMk id="9" creationId="{25F3BB65-F5E9-4BB7-BC6F-76DB226E0CCC}"/>
          </ac:spMkLst>
        </pc:spChg>
        <pc:spChg chg="add del mod">
          <ac:chgData name="Alfred Asterjadhi" userId="39de57b9-85c0-4fd1-aaac-8ca2b6560ad0" providerId="ADAL" clId="{EAB0E81C-0A8A-4FF6-9C1F-22681C897394}" dt="2019-09-19T08:17:08.463" v="900"/>
          <ac:spMkLst>
            <pc:docMk/>
            <pc:sldMk cId="1954342750" sldId="386"/>
            <ac:spMk id="10" creationId="{CC7E6EFF-FCF5-4E0A-90FC-C93C25AAA269}"/>
          </ac:spMkLst>
        </pc:spChg>
        <pc:spChg chg="add del mod">
          <ac:chgData name="Alfred Asterjadhi" userId="39de57b9-85c0-4fd1-aaac-8ca2b6560ad0" providerId="ADAL" clId="{EAB0E81C-0A8A-4FF6-9C1F-22681C897394}" dt="2019-09-19T08:17:08.463" v="900"/>
          <ac:spMkLst>
            <pc:docMk/>
            <pc:sldMk cId="1954342750" sldId="386"/>
            <ac:spMk id="11" creationId="{26DF9D58-43A4-4EFB-9F12-1C0A28B712BA}"/>
          </ac:spMkLst>
        </pc:spChg>
        <pc:spChg chg="add del mod">
          <ac:chgData name="Alfred Asterjadhi" userId="39de57b9-85c0-4fd1-aaac-8ca2b6560ad0" providerId="ADAL" clId="{EAB0E81C-0A8A-4FF6-9C1F-22681C897394}" dt="2019-09-19T08:32:35.961" v="1170"/>
          <ac:spMkLst>
            <pc:docMk/>
            <pc:sldMk cId="1954342750" sldId="386"/>
            <ac:spMk id="12" creationId="{3891BACF-D5DE-4BBA-AEBF-C71B6A936532}"/>
          </ac:spMkLst>
        </pc:spChg>
        <pc:spChg chg="add del mod">
          <ac:chgData name="Alfred Asterjadhi" userId="39de57b9-85c0-4fd1-aaac-8ca2b6560ad0" providerId="ADAL" clId="{EAB0E81C-0A8A-4FF6-9C1F-22681C897394}" dt="2019-09-19T08:32:35.961" v="1170"/>
          <ac:spMkLst>
            <pc:docMk/>
            <pc:sldMk cId="1954342750" sldId="386"/>
            <ac:spMk id="13" creationId="{31D0BFB8-089E-45B5-87B3-0D8BA6CFAE90}"/>
          </ac:spMkLst>
        </pc:spChg>
        <pc:spChg chg="add del mod">
          <ac:chgData name="Alfred Asterjadhi" userId="39de57b9-85c0-4fd1-aaac-8ca2b6560ad0" providerId="ADAL" clId="{EAB0E81C-0A8A-4FF6-9C1F-22681C897394}" dt="2019-09-19T08:32:35.961" v="1170"/>
          <ac:spMkLst>
            <pc:docMk/>
            <pc:sldMk cId="1954342750" sldId="386"/>
            <ac:spMk id="14" creationId="{4D655880-4E60-4120-B9A7-436DDC30EDA4}"/>
          </ac:spMkLst>
        </pc:spChg>
        <pc:spChg chg="add del mod">
          <ac:chgData name="Alfred Asterjadhi" userId="39de57b9-85c0-4fd1-aaac-8ca2b6560ad0" providerId="ADAL" clId="{EAB0E81C-0A8A-4FF6-9C1F-22681C897394}" dt="2019-09-19T08:32:35.961" v="1170"/>
          <ac:spMkLst>
            <pc:docMk/>
            <pc:sldMk cId="1954342750" sldId="386"/>
            <ac:spMk id="15" creationId="{926A92A6-899F-4C7E-BCE8-564E92CE7554}"/>
          </ac:spMkLst>
        </pc:spChg>
        <pc:spChg chg="add del mod">
          <ac:chgData name="Alfred Asterjadhi" userId="39de57b9-85c0-4fd1-aaac-8ca2b6560ad0" providerId="ADAL" clId="{EAB0E81C-0A8A-4FF6-9C1F-22681C897394}" dt="2019-09-19T08:32:35.961" v="1170"/>
          <ac:spMkLst>
            <pc:docMk/>
            <pc:sldMk cId="1954342750" sldId="386"/>
            <ac:spMk id="16" creationId="{13E2A581-9ED5-435B-8AE3-CA3F9B270F58}"/>
          </ac:spMkLst>
        </pc:spChg>
      </pc:sldChg>
      <pc:sldChg chg="addSp delSp modSp add">
        <pc:chgData name="Alfred Asterjadhi" userId="39de57b9-85c0-4fd1-aaac-8ca2b6560ad0" providerId="ADAL" clId="{EAB0E81C-0A8A-4FF6-9C1F-22681C897394}" dt="2019-09-19T08:43:29.365" v="1410" actId="20577"/>
        <pc:sldMkLst>
          <pc:docMk/>
          <pc:sldMk cId="4201361653" sldId="387"/>
        </pc:sldMkLst>
        <pc:spChg chg="mod">
          <ac:chgData name="Alfred Asterjadhi" userId="39de57b9-85c0-4fd1-aaac-8ca2b6560ad0" providerId="ADAL" clId="{EAB0E81C-0A8A-4FF6-9C1F-22681C897394}" dt="2019-09-19T08:41:48.462" v="1348" actId="20577"/>
          <ac:spMkLst>
            <pc:docMk/>
            <pc:sldMk cId="4201361653" sldId="387"/>
            <ac:spMk id="2" creationId="{3ABA6AE6-46D6-4FBD-BA6E-27FBBDA91655}"/>
          </ac:spMkLst>
        </pc:spChg>
        <pc:spChg chg="mod">
          <ac:chgData name="Alfred Asterjadhi" userId="39de57b9-85c0-4fd1-aaac-8ca2b6560ad0" providerId="ADAL" clId="{EAB0E81C-0A8A-4FF6-9C1F-22681C897394}" dt="2019-09-19T08:43:29.365" v="1410" actId="20577"/>
          <ac:spMkLst>
            <pc:docMk/>
            <pc:sldMk cId="4201361653" sldId="387"/>
            <ac:spMk id="3" creationId="{5B4C857A-3697-4D34-BA6A-72D36BDC6588}"/>
          </ac:spMkLst>
        </pc:spChg>
        <pc:spChg chg="add del mod">
          <ac:chgData name="Alfred Asterjadhi" userId="39de57b9-85c0-4fd1-aaac-8ca2b6560ad0" providerId="ADAL" clId="{EAB0E81C-0A8A-4FF6-9C1F-22681C897394}" dt="2019-09-19T08:42:09.563" v="1351"/>
          <ac:spMkLst>
            <pc:docMk/>
            <pc:sldMk cId="4201361653" sldId="387"/>
            <ac:spMk id="7" creationId="{8027C2D9-C0D4-4DD8-8EDE-55A828B72D99}"/>
          </ac:spMkLst>
        </pc:spChg>
        <pc:spChg chg="add del mod">
          <ac:chgData name="Alfred Asterjadhi" userId="39de57b9-85c0-4fd1-aaac-8ca2b6560ad0" providerId="ADAL" clId="{EAB0E81C-0A8A-4FF6-9C1F-22681C897394}" dt="2019-09-19T08:42:09.563" v="1351"/>
          <ac:spMkLst>
            <pc:docMk/>
            <pc:sldMk cId="4201361653" sldId="387"/>
            <ac:spMk id="8" creationId="{730D71B3-ACC4-4C11-99F8-55770894DA49}"/>
          </ac:spMkLst>
        </pc:spChg>
        <pc:spChg chg="add del mod">
          <ac:chgData name="Alfred Asterjadhi" userId="39de57b9-85c0-4fd1-aaac-8ca2b6560ad0" providerId="ADAL" clId="{EAB0E81C-0A8A-4FF6-9C1F-22681C897394}" dt="2019-09-19T08:42:09.563" v="1351"/>
          <ac:spMkLst>
            <pc:docMk/>
            <pc:sldMk cId="4201361653" sldId="387"/>
            <ac:spMk id="9" creationId="{628179F0-4C59-4FD8-90D6-44DC198DAFD2}"/>
          </ac:spMkLst>
        </pc:spChg>
        <pc:spChg chg="add del mod">
          <ac:chgData name="Alfred Asterjadhi" userId="39de57b9-85c0-4fd1-aaac-8ca2b6560ad0" providerId="ADAL" clId="{EAB0E81C-0A8A-4FF6-9C1F-22681C897394}" dt="2019-09-19T08:42:09.563" v="1351"/>
          <ac:spMkLst>
            <pc:docMk/>
            <pc:sldMk cId="4201361653" sldId="387"/>
            <ac:spMk id="10" creationId="{EB6590E0-52EF-46BD-B90D-E5433AF7C3ED}"/>
          </ac:spMkLst>
        </pc:spChg>
        <pc:spChg chg="add del mod">
          <ac:chgData name="Alfred Asterjadhi" userId="39de57b9-85c0-4fd1-aaac-8ca2b6560ad0" providerId="ADAL" clId="{EAB0E81C-0A8A-4FF6-9C1F-22681C897394}" dt="2019-09-19T08:42:09.563" v="1351"/>
          <ac:spMkLst>
            <pc:docMk/>
            <pc:sldMk cId="4201361653" sldId="387"/>
            <ac:spMk id="11" creationId="{ED550A2E-BD47-4EAB-99E2-258FAF36ECD4}"/>
          </ac:spMkLst>
        </pc:spChg>
      </pc:sldChg>
      <pc:sldMasterChg chg="modSp">
        <pc:chgData name="Alfred Asterjadhi" userId="39de57b9-85c0-4fd1-aaac-8ca2b6560ad0" providerId="ADAL" clId="{EAB0E81C-0A8A-4FF6-9C1F-22681C897394}" dt="2019-09-19T07:23:25.110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AB0E81C-0A8A-4FF6-9C1F-22681C897394}" dt="2019-09-19T07:23:25.110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E0EF602-84FC-49A8-9DFB-450F5FB0AAD7}"/>
    <pc:docChg chg="custSel modSld modMainMaster">
      <pc:chgData name="Alfred Asterjadhi" userId="39de57b9-85c0-4fd1-aaac-8ca2b6560ad0" providerId="ADAL" clId="{7E0EF602-84FC-49A8-9DFB-450F5FB0AAD7}" dt="2019-09-19T05:32:08.004" v="287" actId="207"/>
      <pc:docMkLst>
        <pc:docMk/>
      </pc:docMkLst>
      <pc:sldChg chg="modSp">
        <pc:chgData name="Alfred Asterjadhi" userId="39de57b9-85c0-4fd1-aaac-8ca2b6560ad0" providerId="ADAL" clId="{7E0EF602-84FC-49A8-9DFB-450F5FB0AAD7}" dt="2019-09-18T10:45:28.828" v="77" actId="14100"/>
        <pc:sldMkLst>
          <pc:docMk/>
          <pc:sldMk cId="3238388333" sldId="294"/>
        </pc:sldMkLst>
        <pc:spChg chg="mod">
          <ac:chgData name="Alfred Asterjadhi" userId="39de57b9-85c0-4fd1-aaac-8ca2b6560ad0" providerId="ADAL" clId="{7E0EF602-84FC-49A8-9DFB-450F5FB0AAD7}" dt="2019-09-18T10:45:28.828" v="77" actId="14100"/>
          <ac:spMkLst>
            <pc:docMk/>
            <pc:sldMk cId="3238388333" sldId="294"/>
            <ac:spMk id="3" creationId="{BA81CA66-36C1-4159-BDBE-897A4500503B}"/>
          </ac:spMkLst>
        </pc:spChg>
      </pc:sldChg>
      <pc:sldChg chg="modSp">
        <pc:chgData name="Alfred Asterjadhi" userId="39de57b9-85c0-4fd1-aaac-8ca2b6560ad0" providerId="ADAL" clId="{7E0EF602-84FC-49A8-9DFB-450F5FB0AAD7}" dt="2019-09-19T05:31:45.355" v="283"/>
        <pc:sldMkLst>
          <pc:docMk/>
          <pc:sldMk cId="4012074164" sldId="343"/>
        </pc:sldMkLst>
        <pc:graphicFrameChg chg="mod modGraphic">
          <ac:chgData name="Alfred Asterjadhi" userId="39de57b9-85c0-4fd1-aaac-8ca2b6560ad0" providerId="ADAL" clId="{7E0EF602-84FC-49A8-9DFB-450F5FB0AAD7}" dt="2019-09-19T05:31:45.355" v="283"/>
          <ac:graphicFrameMkLst>
            <pc:docMk/>
            <pc:sldMk cId="4012074164" sldId="343"/>
            <ac:graphicFrameMk id="6" creationId="{5094FBC8-BB74-47F3-965D-16BC678F4D1D}"/>
          </ac:graphicFrameMkLst>
        </pc:graphicFrameChg>
      </pc:sldChg>
      <pc:sldChg chg="modSp">
        <pc:chgData name="Alfred Asterjadhi" userId="39de57b9-85c0-4fd1-aaac-8ca2b6560ad0" providerId="ADAL" clId="{7E0EF602-84FC-49A8-9DFB-450F5FB0AAD7}" dt="2019-09-18T10:46:48.700" v="83" actId="207"/>
        <pc:sldMkLst>
          <pc:docMk/>
          <pc:sldMk cId="810553771" sldId="350"/>
        </pc:sldMkLst>
        <pc:spChg chg="mod">
          <ac:chgData name="Alfred Asterjadhi" userId="39de57b9-85c0-4fd1-aaac-8ca2b6560ad0" providerId="ADAL" clId="{7E0EF602-84FC-49A8-9DFB-450F5FB0AAD7}" dt="2019-09-18T10:46:48.700" v="83" actId="207"/>
          <ac:spMkLst>
            <pc:docMk/>
            <pc:sldMk cId="810553771" sldId="350"/>
            <ac:spMk id="3" creationId="{7F5D52C6-07BC-4103-BBEF-E5A4CC9353C1}"/>
          </ac:spMkLst>
        </pc:spChg>
      </pc:sldChg>
      <pc:sldChg chg="modSp">
        <pc:chgData name="Alfred Asterjadhi" userId="39de57b9-85c0-4fd1-aaac-8ca2b6560ad0" providerId="ADAL" clId="{7E0EF602-84FC-49A8-9DFB-450F5FB0AAD7}" dt="2019-09-19T05:30:37.272" v="273" actId="207"/>
        <pc:sldMkLst>
          <pc:docMk/>
          <pc:sldMk cId="2888491604" sldId="351"/>
        </pc:sldMkLst>
        <pc:spChg chg="mod">
          <ac:chgData name="Alfred Asterjadhi" userId="39de57b9-85c0-4fd1-aaac-8ca2b6560ad0" providerId="ADAL" clId="{7E0EF602-84FC-49A8-9DFB-450F5FB0AAD7}" dt="2019-09-19T05:30:37.272" v="273" actId="207"/>
          <ac:spMkLst>
            <pc:docMk/>
            <pc:sldMk cId="2888491604" sldId="351"/>
            <ac:spMk id="3" creationId="{7F5D52C6-07BC-4103-BBEF-E5A4CC9353C1}"/>
          </ac:spMkLst>
        </pc:spChg>
      </pc:sldChg>
      <pc:sldChg chg="modSp">
        <pc:chgData name="Alfred Asterjadhi" userId="39de57b9-85c0-4fd1-aaac-8ca2b6560ad0" providerId="ADAL" clId="{7E0EF602-84FC-49A8-9DFB-450F5FB0AAD7}" dt="2019-09-19T04:21:20.907" v="220" actId="207"/>
        <pc:sldMkLst>
          <pc:docMk/>
          <pc:sldMk cId="2294504371" sldId="355"/>
        </pc:sldMkLst>
        <pc:spChg chg="mod">
          <ac:chgData name="Alfred Asterjadhi" userId="39de57b9-85c0-4fd1-aaac-8ca2b6560ad0" providerId="ADAL" clId="{7E0EF602-84FC-49A8-9DFB-450F5FB0AAD7}" dt="2019-09-19T04:21:20.907" v="220" actId="207"/>
          <ac:spMkLst>
            <pc:docMk/>
            <pc:sldMk cId="2294504371" sldId="355"/>
            <ac:spMk id="3" creationId="{1F20FB25-12D9-462B-ABAC-EF0CD00FC756}"/>
          </ac:spMkLst>
        </pc:spChg>
      </pc:sldChg>
      <pc:sldChg chg="modSp">
        <pc:chgData name="Alfred Asterjadhi" userId="39de57b9-85c0-4fd1-aaac-8ca2b6560ad0" providerId="ADAL" clId="{7E0EF602-84FC-49A8-9DFB-450F5FB0AAD7}" dt="2019-09-19T03:38:56.345" v="185" actId="207"/>
        <pc:sldMkLst>
          <pc:docMk/>
          <pc:sldMk cId="2090181183" sldId="356"/>
        </pc:sldMkLst>
        <pc:graphicFrameChg chg="mod modGraphic">
          <ac:chgData name="Alfred Asterjadhi" userId="39de57b9-85c0-4fd1-aaac-8ca2b6560ad0" providerId="ADAL" clId="{7E0EF602-84FC-49A8-9DFB-450F5FB0AAD7}" dt="2019-09-19T03:38:56.345" v="185" actId="207"/>
          <ac:graphicFrameMkLst>
            <pc:docMk/>
            <pc:sldMk cId="2090181183" sldId="356"/>
            <ac:graphicFrameMk id="6" creationId="{5094FBC8-BB74-47F3-965D-16BC678F4D1D}"/>
          </ac:graphicFrameMkLst>
        </pc:graphicFrameChg>
      </pc:sldChg>
      <pc:sldChg chg="modSp">
        <pc:chgData name="Alfred Asterjadhi" userId="39de57b9-85c0-4fd1-aaac-8ca2b6560ad0" providerId="ADAL" clId="{7E0EF602-84FC-49A8-9DFB-450F5FB0AAD7}" dt="2019-09-19T05:31:25.418" v="280" actId="207"/>
        <pc:sldMkLst>
          <pc:docMk/>
          <pc:sldMk cId="2304446118" sldId="357"/>
        </pc:sldMkLst>
        <pc:graphicFrameChg chg="mod modGraphic">
          <ac:chgData name="Alfred Asterjadhi" userId="39de57b9-85c0-4fd1-aaac-8ca2b6560ad0" providerId="ADAL" clId="{7E0EF602-84FC-49A8-9DFB-450F5FB0AAD7}" dt="2019-09-19T05:31:25.418" v="280" actId="207"/>
          <ac:graphicFrameMkLst>
            <pc:docMk/>
            <pc:sldMk cId="2304446118" sldId="357"/>
            <ac:graphicFrameMk id="6" creationId="{5094FBC8-BB74-47F3-965D-16BC678F4D1D}"/>
          </ac:graphicFrameMkLst>
        </pc:graphicFrameChg>
      </pc:sldChg>
      <pc:sldChg chg="modSp">
        <pc:chgData name="Alfred Asterjadhi" userId="39de57b9-85c0-4fd1-aaac-8ca2b6560ad0" providerId="ADAL" clId="{7E0EF602-84FC-49A8-9DFB-450F5FB0AAD7}" dt="2019-09-18T10:43:04.683" v="76" actId="207"/>
        <pc:sldMkLst>
          <pc:docMk/>
          <pc:sldMk cId="1250459100" sldId="360"/>
        </pc:sldMkLst>
        <pc:graphicFrameChg chg="mod modGraphic">
          <ac:chgData name="Alfred Asterjadhi" userId="39de57b9-85c0-4fd1-aaac-8ca2b6560ad0" providerId="ADAL" clId="{7E0EF602-84FC-49A8-9DFB-450F5FB0AAD7}" dt="2019-09-18T10:43:04.683" v="76" actId="207"/>
          <ac:graphicFrameMkLst>
            <pc:docMk/>
            <pc:sldMk cId="1250459100" sldId="360"/>
            <ac:graphicFrameMk id="6" creationId="{5094FBC8-BB74-47F3-965D-16BC678F4D1D}"/>
          </ac:graphicFrameMkLst>
        </pc:graphicFrameChg>
      </pc:sldChg>
      <pc:sldChg chg="modSp">
        <pc:chgData name="Alfred Asterjadhi" userId="39de57b9-85c0-4fd1-aaac-8ca2b6560ad0" providerId="ADAL" clId="{7E0EF602-84FC-49A8-9DFB-450F5FB0AAD7}" dt="2019-09-19T05:31:59.249" v="285" actId="207"/>
        <pc:sldMkLst>
          <pc:docMk/>
          <pc:sldMk cId="3202830010" sldId="361"/>
        </pc:sldMkLst>
        <pc:graphicFrameChg chg="mod modGraphic">
          <ac:chgData name="Alfred Asterjadhi" userId="39de57b9-85c0-4fd1-aaac-8ca2b6560ad0" providerId="ADAL" clId="{7E0EF602-84FC-49A8-9DFB-450F5FB0AAD7}" dt="2019-09-19T05:31:59.249" v="285" actId="207"/>
          <ac:graphicFrameMkLst>
            <pc:docMk/>
            <pc:sldMk cId="3202830010" sldId="361"/>
            <ac:graphicFrameMk id="6" creationId="{5094FBC8-BB74-47F3-965D-16BC678F4D1D}"/>
          </ac:graphicFrameMkLst>
        </pc:graphicFrameChg>
      </pc:sldChg>
      <pc:sldChg chg="modSp">
        <pc:chgData name="Alfred Asterjadhi" userId="39de57b9-85c0-4fd1-aaac-8ca2b6560ad0" providerId="ADAL" clId="{7E0EF602-84FC-49A8-9DFB-450F5FB0AAD7}" dt="2019-09-19T05:32:08.004" v="287" actId="207"/>
        <pc:sldMkLst>
          <pc:docMk/>
          <pc:sldMk cId="3107124124" sldId="362"/>
        </pc:sldMkLst>
        <pc:graphicFrameChg chg="mod modGraphic">
          <ac:chgData name="Alfred Asterjadhi" userId="39de57b9-85c0-4fd1-aaac-8ca2b6560ad0" providerId="ADAL" clId="{7E0EF602-84FC-49A8-9DFB-450F5FB0AAD7}" dt="2019-09-19T05:32:08.004" v="287" actId="207"/>
          <ac:graphicFrameMkLst>
            <pc:docMk/>
            <pc:sldMk cId="3107124124" sldId="362"/>
            <ac:graphicFrameMk id="6" creationId="{5094FBC8-BB74-47F3-965D-16BC678F4D1D}"/>
          </ac:graphicFrameMkLst>
        </pc:graphicFrameChg>
      </pc:sldChg>
      <pc:sldChg chg="modSp">
        <pc:chgData name="Alfred Asterjadhi" userId="39de57b9-85c0-4fd1-aaac-8ca2b6560ad0" providerId="ADAL" clId="{7E0EF602-84FC-49A8-9DFB-450F5FB0AAD7}" dt="2019-09-19T03:34:01.753" v="171" actId="20577"/>
        <pc:sldMkLst>
          <pc:docMk/>
          <pc:sldMk cId="2208398079" sldId="366"/>
        </pc:sldMkLst>
        <pc:spChg chg="mod">
          <ac:chgData name="Alfred Asterjadhi" userId="39de57b9-85c0-4fd1-aaac-8ca2b6560ad0" providerId="ADAL" clId="{7E0EF602-84FC-49A8-9DFB-450F5FB0AAD7}" dt="2019-09-19T03:34:01.753" v="171" actId="20577"/>
          <ac:spMkLst>
            <pc:docMk/>
            <pc:sldMk cId="2208398079" sldId="366"/>
            <ac:spMk id="3" creationId="{79EC96B1-BBBD-4A61-990C-748F270A232A}"/>
          </ac:spMkLst>
        </pc:spChg>
      </pc:sldChg>
      <pc:sldChg chg="modSp">
        <pc:chgData name="Alfred Asterjadhi" userId="39de57b9-85c0-4fd1-aaac-8ca2b6560ad0" providerId="ADAL" clId="{7E0EF602-84FC-49A8-9DFB-450F5FB0AAD7}" dt="2019-09-18T10:46:26.095" v="82" actId="14100"/>
        <pc:sldMkLst>
          <pc:docMk/>
          <pc:sldMk cId="4051486214" sldId="368"/>
        </pc:sldMkLst>
        <pc:spChg chg="mod">
          <ac:chgData name="Alfred Asterjadhi" userId="39de57b9-85c0-4fd1-aaac-8ca2b6560ad0" providerId="ADAL" clId="{7E0EF602-84FC-49A8-9DFB-450F5FB0AAD7}" dt="2019-09-18T10:46:26.095" v="82" actId="14100"/>
          <ac:spMkLst>
            <pc:docMk/>
            <pc:sldMk cId="4051486214" sldId="368"/>
            <ac:spMk id="3" creationId="{75210C35-A76A-4334-8182-079B0EB21A51}"/>
          </ac:spMkLst>
        </pc:spChg>
      </pc:sldChg>
      <pc:sldChg chg="modSp">
        <pc:chgData name="Alfred Asterjadhi" userId="39de57b9-85c0-4fd1-aaac-8ca2b6560ad0" providerId="ADAL" clId="{7E0EF602-84FC-49A8-9DFB-450F5FB0AAD7}" dt="2019-09-18T10:46:55.114" v="84" actId="207"/>
        <pc:sldMkLst>
          <pc:docMk/>
          <pc:sldMk cId="2624134628" sldId="372"/>
        </pc:sldMkLst>
        <pc:spChg chg="mod">
          <ac:chgData name="Alfred Asterjadhi" userId="39de57b9-85c0-4fd1-aaac-8ca2b6560ad0" providerId="ADAL" clId="{7E0EF602-84FC-49A8-9DFB-450F5FB0AAD7}" dt="2019-09-18T10:46:55.114" v="84" actId="207"/>
          <ac:spMkLst>
            <pc:docMk/>
            <pc:sldMk cId="2624134628" sldId="372"/>
            <ac:spMk id="3" creationId="{7F5D52C6-07BC-4103-BBEF-E5A4CC9353C1}"/>
          </ac:spMkLst>
        </pc:spChg>
      </pc:sldChg>
      <pc:sldMasterChg chg="modSp">
        <pc:chgData name="Alfred Asterjadhi" userId="39de57b9-85c0-4fd1-aaac-8ca2b6560ad0" providerId="ADAL" clId="{7E0EF602-84FC-49A8-9DFB-450F5FB0AAD7}" dt="2019-09-18T01:20:26.846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E0EF602-84FC-49A8-9DFB-450F5FB0AAD7}" dt="2019-09-18T01:20:26.846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542089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Compendium of motions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802.11-19/1755r1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26-01-00be-enhanced-resource-unit-allocation-schemes-for-11be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821-03-00be-multiple-band-discussion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486-01-00be-further-discussion-for-11be-preamble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082-03-00be-multi-link-operation-dynamic-tid-transfer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797-01-00be-11be-320mhz-channelization-and-tone-plan.ppt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797-01-00be-11be-320mhz-channelization-and-tone-plan.ppt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797-01-00be-11be-320mhz-channelization-and-tone-plan.ppt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44-04-00be-channel-access-for-multi-link-operat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593-03-00be-joint-sounding-for-multi-ap-systems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593-03-00be-joint-sounding-for-multi-ap-systems.ppt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066-03-00be-tone-plan-discussion.ppt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889-02-00be-discussion-on-240mhz-bandwidth.ppt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492-03-00be-non-ofdma-tone-plan-for-320mhz.ppt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492-03-00be-non-ofdma-tone-plan-for-320mhz.ppt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44-06-00be-channel-access-for-multi-link-operation.ppt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509-05-00be-discussion-on-multi-link-setup.ppt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17-02-00be-direct-link-mu-transmissions.ppt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822-09-00be-extremely-efficient-multi-band-operation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099-02-00be-preamble-structure-in-11be.pptx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822-09-00be-extremely-efficient-multi-band-operation.pptx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773-08-00be-multi-link-operation-framework.pptx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773-08-00be-multi-link-operation-framework.pptx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519-05-00be-forward-compatibility-for-wifi-preamble-design.pptx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486-08-00be-further-discussion-for-11be-preamble.pptx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486-09-00be-further-discussion-for-11be-preamble.pptx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90-03-00be-improved-preamble-puncturing-in-802-11be.ppt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90-03-00be-improved-preamble-puncturing-in-802-11be.pptx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525-02-00be-multi-link-association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521-02-00be-further-thoughts-on-11be-tone-plan.ppt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521-02-00be-further-thoughts-on-11be-tone-plan.ppt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521-02-00be-further-thoughts-on-11be-tone-plan.pptx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512-06-00be-multi-link-acknowledgment.pptx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512-06-00be-multi-link-acknowledgment.pptx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159-05-00be-multilink-operation-capability-announcement.pptx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821-04-00be-multiple-band-discussion.ppt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821-04-00be-multiple-band-discussion.pptx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822-09-00be-extremely-efficient-multi-band-operation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979-02-00be-multi-link-operation-follow-up.pptx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493-01-00be-phase-rotation-for-320mhz.pptx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870-04-00be-further-ideas-on-eht-preamble-design.pptx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870-04-00be-further-ideas-on-eht-preamble-design.pptx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870-04-00be-further-ideas-on-eht-preamble-design.pptx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870-04-00be-further-ideas-on-eht-preamble-design.ppt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405-07-00be-multi-link-operation-channel-access-discussion.pptx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540-07-00be-eht-preamble-design.ppt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540-07-00be-eht-preamble-design.pptx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516-04-00be-11be-preamble-structure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822-04-00be-extremely-efficient-multi-band-operation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822-04-00be-extremely-efficient-multi-band-operation.ppt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773-07-00be-multi-link-operation-framework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85653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/>
              <a:t>Compendium of motions </a:t>
            </a:r>
            <a:br>
              <a:rPr lang="en-US" altLang="en-US" dirty="0" smtClean="0"/>
            </a:br>
            <a:r>
              <a:rPr lang="en-US" altLang="en-US" dirty="0" smtClean="0"/>
              <a:t>related to the contents of the </a:t>
            </a:r>
            <a:r>
              <a:rPr lang="en-US" altLang="en-US" dirty="0" err="1" smtClean="0"/>
              <a:t>TGbe</a:t>
            </a:r>
            <a:r>
              <a:rPr lang="en-US" altLang="en-US" dirty="0" smtClean="0"/>
              <a:t> specification framework document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034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8194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740035"/>
              </p:ext>
            </p:extLst>
          </p:nvPr>
        </p:nvGraphicFramePr>
        <p:xfrm>
          <a:off x="533401" y="3276600"/>
          <a:ext cx="7924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Document" r:id="rId4" imgW="8227229" imgH="1347970" progId="Word.Document.8">
                  <p:embed/>
                </p:oleObj>
              </mc:Choice>
              <mc:Fallback>
                <p:oleObj name="Document" r:id="rId4" imgW="8227229" imgH="13479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1" y="3276600"/>
                        <a:ext cx="79248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/>
              <a:t>Move to add the following text into 11be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11be shall allow more than one Resource Units (RUs) to be assigned to a single STA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Coding and interleaving schemes for multiple RUs assigned to a single STA are TBD.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Maximum number of RUs (&gt;1) assigned to a single STA is also TBD.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800" dirty="0"/>
              <a:t>Move: Jianhan Liu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Passes with unanimous consent</a:t>
            </a:r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600" dirty="0"/>
              <a:t>SP result:</a:t>
            </a:r>
          </a:p>
          <a:p>
            <a:pPr marL="0" indent="0"/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https://mentor.ieee.org/802.11/dcn/19/11-19-1126-01-00be-enhanced-resource-unit-allocation-schemes-for-11be.pptx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4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add the following text to the 11be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 links between multi-link AP entity and multi-link STA entity may be disabled or enabled.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Liwen Chu				Second: </a:t>
            </a:r>
          </a:p>
          <a:p>
            <a:pPr marL="0" indent="0"/>
            <a:r>
              <a:rPr lang="en-US" sz="2000" dirty="0"/>
              <a:t>Discussion: Yes.</a:t>
            </a:r>
          </a:p>
          <a:p>
            <a:pPr marL="0" indent="0"/>
            <a:r>
              <a:rPr lang="en-US" sz="2000" dirty="0"/>
              <a:t>Result:</a:t>
            </a:r>
          </a:p>
          <a:p>
            <a:pPr marL="0" indent="0"/>
            <a:r>
              <a:rPr lang="en-US" sz="2000" dirty="0">
                <a:highlight>
                  <a:srgbClr val="FFFF00"/>
                </a:highlight>
              </a:rPr>
              <a:t>Deferred</a:t>
            </a:r>
          </a:p>
          <a:p>
            <a:pPr marL="0" indent="0"/>
            <a:r>
              <a:rPr lang="en-US" sz="1800" dirty="0"/>
              <a:t>---------------------------------------------------------------------------------------------------</a:t>
            </a:r>
          </a:p>
          <a:p>
            <a:pPr marL="0" indent="0"/>
            <a:r>
              <a:rPr lang="en-US" sz="1800" dirty="0"/>
              <a:t>SP result:</a:t>
            </a:r>
          </a:p>
          <a:p>
            <a:pPr marL="0" indent="0"/>
            <a:r>
              <a:rPr lang="en-US" sz="1800" dirty="0"/>
              <a:t>Ref: </a:t>
            </a:r>
            <a:r>
              <a:rPr lang="en-US" sz="1800" dirty="0">
                <a:hlinkClick r:id="rId2"/>
              </a:rPr>
              <a:t>https://mentor.ieee.org/802.11/dcn/19/11-19-0821-03-00be-multiple-band-discussion.pptx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51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the following text into the 11be SFD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11be PPDU shall include the repeated L-SIG after L-SIG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Dongguk Lim				Second: Jianhan Liu</a:t>
            </a:r>
          </a:p>
          <a:p>
            <a:pPr marL="0" indent="0"/>
            <a:r>
              <a:rPr lang="en-US" sz="1800" dirty="0"/>
              <a:t>Discussion: Yes</a:t>
            </a:r>
          </a:p>
          <a:p>
            <a:pPr marL="0" indent="0"/>
            <a:r>
              <a:rPr lang="en-US" sz="1800" dirty="0"/>
              <a:t>Result: 37Y, 21N, 26A</a:t>
            </a:r>
          </a:p>
          <a:p>
            <a:pPr marL="0" indent="0"/>
            <a:r>
              <a:rPr lang="en-US" sz="1800" dirty="0">
                <a:highlight>
                  <a:srgbClr val="FF0000"/>
                </a:highlight>
              </a:rPr>
              <a:t>Fails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---------------------------------------------------------------------------------------------------</a:t>
            </a:r>
          </a:p>
          <a:p>
            <a:pPr marL="0" indent="0"/>
            <a:r>
              <a:rPr lang="en-US" sz="1800" dirty="0"/>
              <a:t>SP result:</a:t>
            </a:r>
          </a:p>
          <a:p>
            <a:pPr marL="0" indent="0"/>
            <a:r>
              <a:rPr lang="en-US" sz="1800" dirty="0"/>
              <a:t>Ref: </a:t>
            </a:r>
            <a:r>
              <a:rPr lang="en-US" sz="1800" dirty="0">
                <a:hlinkClick r:id="rId2"/>
              </a:rPr>
              <a:t>https://mentor.ieee.org/802.11/dcn/19/11-19-1486-01-00be-further-discussion-for-11be-preamble.pptx</a:t>
            </a:r>
            <a:endParaRPr lang="en-US" sz="1800" dirty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1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771EC2-A03B-40FC-A3E6-07BB3F9EB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106B4D-2EDB-4130-8E5D-365CFBCBF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table Motion 9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Move:	 Huizhao Wang			Second: Srinivas Kandala</a:t>
            </a:r>
          </a:p>
          <a:p>
            <a:pPr marL="0" indent="0"/>
            <a:r>
              <a:rPr lang="en-US" dirty="0"/>
              <a:t>Result:13Y, 45N, 26A</a:t>
            </a:r>
          </a:p>
          <a:p>
            <a:pPr marL="0" indent="0"/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1F1AE1D-9877-43F7-A1C1-274D0799B9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5F47AE7-0767-49E5-869E-3158CB4283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5776764-31FB-4F61-BADE-76F041E45B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08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the following to the 802.11be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Define mechanism(s) for multi-link operation that enables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An operational mode for concurrently exchanging frames on more than one link for one or more TID(s)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An operational mode for restricting exchanging frames of one or more TID(s) to be on one link at a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		Second: Po-Kai Huang</a:t>
            </a:r>
          </a:p>
          <a:p>
            <a:pPr marL="0" indent="0"/>
            <a:r>
              <a:rPr lang="en-US" sz="1600" dirty="0"/>
              <a:t>Discussion: Yes</a:t>
            </a:r>
          </a:p>
          <a:p>
            <a:pPr marL="0" indent="0"/>
            <a:r>
              <a:rPr lang="en-US" sz="1600" dirty="0"/>
              <a:t>Result: 63Y, 11N, 19A </a:t>
            </a:r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Passes</a:t>
            </a:r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600" dirty="0"/>
              <a:t>SP result:</a:t>
            </a:r>
          </a:p>
          <a:p>
            <a:pPr marL="0" indent="0"/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https://mentor.ieee.org/802.11/dcn/19/11-19-1082-03-00be-multi-link-operation-dynamic-tid-transfer.pptx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46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2000" dirty="0"/>
              <a:t>Move to add the following to the 11be spec framework document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11be supports 320MHz and 160+160MHz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2000" dirty="0"/>
              <a:t>Move: Bin Tian				Second: Jianhan Liu</a:t>
            </a:r>
          </a:p>
          <a:p>
            <a:pPr marL="0" indent="0"/>
            <a:r>
              <a:rPr lang="en-US" sz="2000" dirty="0"/>
              <a:t>Discussion: None</a:t>
            </a:r>
          </a:p>
          <a:p>
            <a:pPr marL="0" indent="0"/>
            <a:r>
              <a:rPr lang="en-US" sz="2000" dirty="0"/>
              <a:t>Result: </a:t>
            </a:r>
          </a:p>
          <a:p>
            <a:pPr marL="0" indent="0"/>
            <a:r>
              <a:rPr lang="en-US" sz="2000" dirty="0">
                <a:highlight>
                  <a:srgbClr val="00FF00"/>
                </a:highlight>
              </a:rPr>
              <a:t>Passes with unanimous consent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600" dirty="0"/>
              <a:t>SP result: 61Y, 0N, 13A</a:t>
            </a:r>
          </a:p>
          <a:p>
            <a:pPr marL="0" indent="0"/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https://mentor.ieee.org/802.11/dcn/19/11-19-0797-01-00be-11be-320mhz-channelization-and-tone-plan.pptx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27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 marL="0" indent="0"/>
            <a:r>
              <a:rPr lang="en-US" sz="2000" dirty="0"/>
              <a:t>Move to add the following to the 11be spec framework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11be uses the same subcarrier spacing for the data portion of EHT PPDU as 11ax data portion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2000" dirty="0"/>
              <a:t>Move: Bin Tian				Second: Jianhan Liu</a:t>
            </a:r>
          </a:p>
          <a:p>
            <a:pPr marL="0" indent="0"/>
            <a:r>
              <a:rPr lang="en-US" sz="2000" dirty="0"/>
              <a:t>Discussion: None.</a:t>
            </a:r>
          </a:p>
          <a:p>
            <a:pPr marL="0" indent="0"/>
            <a:r>
              <a:rPr lang="en-US" sz="2000" dirty="0"/>
              <a:t>Result: </a:t>
            </a:r>
          </a:p>
          <a:p>
            <a:pPr marL="0" indent="0"/>
            <a:r>
              <a:rPr lang="en-US" sz="2000" dirty="0">
                <a:highlight>
                  <a:srgbClr val="00FF00"/>
                </a:highlight>
              </a:rPr>
              <a:t>Passes with unanimous consent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1800" dirty="0"/>
              <a:t>---------------------------------------------------------------------------------------------------</a:t>
            </a:r>
          </a:p>
          <a:p>
            <a:pPr marL="0" indent="0"/>
            <a:r>
              <a:rPr lang="en-US" sz="1800" dirty="0"/>
              <a:t>SP result: 70Y, 0N, 10A</a:t>
            </a:r>
          </a:p>
          <a:p>
            <a:pPr marL="0" indent="0"/>
            <a:r>
              <a:rPr lang="en-US" sz="1800" dirty="0"/>
              <a:t>Ref: </a:t>
            </a:r>
            <a:r>
              <a:rPr lang="en-US" sz="1800" dirty="0">
                <a:hlinkClick r:id="rId2"/>
              </a:rPr>
              <a:t>https://mentor.ieee.org/802.11/dcn/19/11-19-0797-01-00be-11be-320mhz-channelization-and-tone-plan.pptx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15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4570413"/>
          </a:xfrm>
        </p:spPr>
        <p:txBody>
          <a:bodyPr/>
          <a:lstStyle/>
          <a:p>
            <a:pPr marL="0" indent="0"/>
            <a:r>
              <a:rPr lang="en-US" sz="1600" dirty="0"/>
              <a:t>Move to add the following to the 11be spec framework document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For 11be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Reuse 11ax tone plan for 20/40/80/160/80+80MHz PPDU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320MHz and 160+160MHz use duplicated HE160 for OFDMA tone plan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Note:  puncturing design TBD. Non-OFDMA 320MHz/160+160MHz tone plan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Bin Tian				Second: Xiaogang Chen</a:t>
            </a:r>
          </a:p>
          <a:p>
            <a:pPr marL="0" indent="0"/>
            <a:r>
              <a:rPr lang="en-US" sz="1600" dirty="0"/>
              <a:t>Discussion: Yes.</a:t>
            </a: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r>
              <a:rPr lang="en-US" sz="1600" dirty="0">
                <a:highlight>
                  <a:srgbClr val="FFFF00"/>
                </a:highlight>
              </a:rPr>
              <a:t>Deferred</a:t>
            </a:r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600" dirty="0"/>
              <a:t>SP result: 42Y, 0N, 37A</a:t>
            </a:r>
          </a:p>
          <a:p>
            <a:pPr marL="0" indent="0"/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https://mentor.ieee.org/802.11/dcn/19/11-19-0797-01-00be-11be-320mhz-channelization-and-tone-plan.pptx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34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/>
              <a:t>Move to add the followings to the 11be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Define the following multi-link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Frames are transmitted independently over multiple links by STAs belonging to a multi-link capable device regardless of downlink or uplink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Insun Jang				Second: Jeongki Kim</a:t>
            </a:r>
          </a:p>
          <a:p>
            <a:pPr marL="0" indent="0"/>
            <a:r>
              <a:rPr lang="en-US" sz="1800" dirty="0"/>
              <a:t>Discussion: Yes.</a:t>
            </a:r>
          </a:p>
          <a:p>
            <a:pPr marL="0" indent="0"/>
            <a:r>
              <a:rPr lang="en-US" sz="1800" dirty="0"/>
              <a:t>Result:</a:t>
            </a:r>
          </a:p>
          <a:p>
            <a:pPr marL="0" indent="0"/>
            <a:r>
              <a:rPr lang="en-US" sz="1800" dirty="0">
                <a:highlight>
                  <a:srgbClr val="FFFF00"/>
                </a:highlight>
              </a:rPr>
              <a:t>Deferred</a:t>
            </a:r>
          </a:p>
          <a:p>
            <a:pPr marL="0" indent="0"/>
            <a:endParaRPr lang="en-US" sz="1800" dirty="0">
              <a:highlight>
                <a:srgbClr val="FFFF00"/>
              </a:highlight>
            </a:endParaRPr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600" dirty="0"/>
              <a:t>SP result:</a:t>
            </a:r>
          </a:p>
          <a:p>
            <a:pPr marL="0" indent="0"/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https://mentor.ieee.org/802.11/dcn/19/11-19-1144-04-00be-channel-access-for-multi-link-operation.pptx</a:t>
            </a:r>
            <a:endParaRPr lang="en-US" sz="1600" dirty="0"/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36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6D7D338E-7741-45FC-B45D-AB2E543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867" y="3200400"/>
            <a:ext cx="7772400" cy="1066800"/>
          </a:xfrm>
        </p:spPr>
        <p:txBody>
          <a:bodyPr/>
          <a:lstStyle/>
          <a:p>
            <a:pPr algn="ctr"/>
            <a:r>
              <a:rPr lang="en-US" dirty="0" smtClean="0"/>
              <a:t>NOVEMBER 2019 PLENARY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AC4518E4-1383-430B-89F1-441256025D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E02F75-3E0B-4283-B4F0-CC8A12C341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0417D10-6272-4727-A780-EDCE547A32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77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6D7D338E-7741-45FC-B45D-AB2E543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867" y="3200400"/>
            <a:ext cx="7772400" cy="1066800"/>
          </a:xfrm>
        </p:spPr>
        <p:txBody>
          <a:bodyPr/>
          <a:lstStyle/>
          <a:p>
            <a:pPr algn="ctr"/>
            <a:r>
              <a:rPr lang="en-US" dirty="0" smtClean="0"/>
              <a:t>September 2019 interim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AC4518E4-1383-430B-89F1-441256025D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E02F75-3E0B-4283-B4F0-CC8A12C341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0417D10-6272-4727-A780-EDCE547A32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89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 text into IEEE 802.11be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11be shall provide a joint NDP sounding scheme as optional mode for multiple-AP systems.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Sequential sounding scheme that each AP transmits NDP independently and sequentially without overlapped sounding period of each AP can also be used in multi-AP systems.</a:t>
            </a:r>
          </a:p>
          <a:p>
            <a:endParaRPr lang="en-US" sz="2000" dirty="0"/>
          </a:p>
          <a:p>
            <a:r>
              <a:rPr lang="en-US" sz="2000" dirty="0"/>
              <a:t>Move: Jianhan Liu						Second: Junghoon Suh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https://mentor.ieee.org/802.11/dcn/19/11-19-1593-03-00be-joint-sounding-for-multi-ap-systems.pptx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34443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 text into IEEE 802.11be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Joint NDP sounding scheme for multi-AP system with less or equal to total 8 antennas at AP has all antennas active on all LTF tones and uses 802.11ax P matrix across OFDM symbols.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Jianhan Liu 					Second: Wook Bong Lee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https://mentor.ieee.org/802.11/dcn/19/11-19-1593-03-00be-joint-sounding-for-multi-ap-systems.pptx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419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 text to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11be supports 240 MHz and 160+80 MHz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Whether 240/160+80 MHz is formed by 80MHz channel puncturing of 320/160+160 MHz is TBD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Eunsung Park					Second: Wook Bong Lee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https://mentor.ieee.org/802.11/dcn/19/11-19-1066-03-00be-tone-plan-discussion.pptx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9153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add the following text to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240/160+80 MHz bandwidth is constructed from three 80MHz channels which include primary 80MHz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Eunsung Park				Second: Wook Bong lee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https://mentor.ieee.org/802.11/dcn/19/11-19-1889-02-00be-discussion-on-240mhz-bandwidth.pptx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206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 to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160MHz tone plan is duplicated for the Non-OFDMA tone plan of 320/160+160 MHz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160 MHz tone plan is TBD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Eunsung Park 				Second: Wook Bong Lee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https://mentor.ieee.org/802.11/dcn/19/11-19-1492-03-00be-non-ofdma-tone-plan-for-320mhz.pptx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8341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add the following to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12 and 11 null tones are placed at the left and right edges in each 160MHz segment for the Non-OFDMA tone plan of 320/160+160 MHz PPDU</a:t>
            </a:r>
          </a:p>
          <a:p>
            <a:endParaRPr lang="en-US" sz="2000" dirty="0"/>
          </a:p>
          <a:p>
            <a:r>
              <a:rPr lang="en-US" sz="2000" dirty="0"/>
              <a:t>Move: Eunsung Park				Second: Wook Bong Lee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https://mentor.ieee.org/802.11/dcn/19/11-19-1492-03-00be-non-ofdma-tone-plan-for-320mhz.pptx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48883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the following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Shall allow the following asynchronous multi-link 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Each of STAs belonging to a multi-link device performs a channel access over their links independently in order to transmit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Downlink and uplink frames can be transmitted simultaneously over the multiple links</a:t>
            </a:r>
          </a:p>
          <a:p>
            <a:endParaRPr lang="en-US" sz="1400" dirty="0"/>
          </a:p>
          <a:p>
            <a:r>
              <a:rPr lang="en-US" sz="1800" dirty="0"/>
              <a:t>Move: Jeongki Kim						Second: Eunsung Park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https://mentor.ieee.org/802.11/dcn/19/11-19-1144-06-00be-channel-access-for-multi-link-operation.pptx</a:t>
            </a:r>
            <a:endParaRPr lang="en-US" sz="1400" b="0" dirty="0"/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7861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the following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Support a mechanism for multi-link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An AP affiliated with an AP multi-link device can indicate the capabilities and operational parameters for one or more STAs of the multi-link device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non-AP STA affiliated with a non-AP multi-link device can indicate the capabilities for one or more non-AP STAs of the non-AP multi-link device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Specific information of capabilities and operational parameters of multi-link device is TBD</a:t>
            </a:r>
          </a:p>
          <a:p>
            <a:endParaRPr lang="en-US" sz="1800" dirty="0"/>
          </a:p>
          <a:p>
            <a:r>
              <a:rPr lang="en-US" sz="1800" dirty="0"/>
              <a:t>Move: Jeongki Kim				Second: Eunsung Park </a:t>
            </a:r>
          </a:p>
          <a:p>
            <a:r>
              <a:rPr lang="en-US" sz="1800" dirty="0"/>
              <a:t>Discussion: None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https://mentor.ieee.org/802.11/dcn/19/11-19-1509-05-00be-discussion-on-multi-link-setup.pptx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8794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followings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802.11be amendment shall define mechanism(s) for an AP to assist a STA that communicates with another STA.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Patrice NEZOU				Second: Pascal VIGER</a:t>
            </a:r>
          </a:p>
          <a:p>
            <a:r>
              <a:rPr lang="en-US" sz="2000" dirty="0"/>
              <a:t>Discussion: Yes.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46Y,	 1N, 44A (Passes).</a:t>
            </a:r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https://mentor.ieee.org/802.11/dcn/19/11-19-1117-02-00be-direct-link-mu-transmissions.pptx</a:t>
            </a:r>
            <a:endParaRPr lang="en-US" sz="1400" b="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8838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the followings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Multi-link device (MLD): A device that has more than one affiliated STA and has one MAC SAP to LLC, which includes one MAC data service.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NOTE–The device can be logical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NOTE–It is TBD for a MLD to have only one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NOTE–Whether the WM MAC address of each STA affiliated with the MLD is the same or different is TBD</a:t>
            </a:r>
          </a:p>
          <a:p>
            <a:endParaRPr lang="en-US" sz="1200" dirty="0"/>
          </a:p>
          <a:p>
            <a:r>
              <a:rPr lang="en-US" sz="1800" dirty="0"/>
              <a:t>Move: Po-Kai Huang					Second: Laurent Cariou 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https://mentor.ieee.org/802.11/dcn/19/11-19-0822-09-00be-extremely-efficient-multi-band-operation.pptx</a:t>
            </a:r>
            <a:endParaRPr lang="en-US" sz="1400" b="0" dirty="0"/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4742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followings to the 11be SFD: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For EHT PPDU, L-STF, L-LTF and L-SIG shall be transmitted at the beginning of the EHT PPDU.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For EHT PPDU, the first symbol after L-SIG shall be BPSK modulated.</a:t>
            </a:r>
          </a:p>
          <a:p>
            <a:pPr lvl="2"/>
            <a:endParaRPr lang="en-US" sz="1600" dirty="0"/>
          </a:p>
          <a:p>
            <a:r>
              <a:rPr lang="en-US" sz="2000" dirty="0"/>
              <a:t>Move: Ross Jian Yu				Second: Bin Tian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</a:p>
          <a:p>
            <a:r>
              <a:rPr lang="en-US" sz="2000" dirty="0">
                <a:highlight>
                  <a:srgbClr val="00FF00"/>
                </a:highlight>
              </a:rPr>
              <a:t>Passes with unanimous </a:t>
            </a:r>
            <a:r>
              <a:rPr lang="en-US" sz="2000" dirty="0" smtClean="0">
                <a:highlight>
                  <a:srgbClr val="00FF00"/>
                </a:highlight>
              </a:rPr>
              <a:t>consent</a:t>
            </a:r>
            <a:endParaRPr lang="en-US" sz="1600" dirty="0"/>
          </a:p>
          <a:p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r>
              <a:rPr lang="en-US" sz="1600" dirty="0"/>
              <a:t>SP Result: </a:t>
            </a:r>
          </a:p>
          <a:p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https://mentor.ieee.org/802.11/dcn/19/11-19-1099-02-00be-preamble-structure-in-11be.pptx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21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the followings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 multi-link device (AP MLD): A multi-link device, where each STA affiliated with the multi-link device is an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Non-AP multi-link device (non-AP MLD): A multi-link device, where each STA affiliated with the multi-link device is a non-AP STA.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Po-Kai Huang 					Second: Jeongki Kim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https://mentor.ieee.org/802.11/dcn/19/11-19-0822-09-00be-extremely-efficient-multi-band-operation.pptx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6983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the followings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Define a multi-link setup signaling exchange executed over one link initiated by a non-AP MLD with a AP MLD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Capability for one or more links can be exchanged during the multi-link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AP MLD serves as the interface to the distribution system (DS) for the non-AP MLD after successful multi-link setup</a:t>
            </a:r>
          </a:p>
          <a:p>
            <a:pPr marL="0" indent="0"/>
            <a:r>
              <a:rPr lang="en-US" sz="1400" b="0" dirty="0"/>
              <a:t>NOTE–The link identification is TBD</a:t>
            </a:r>
          </a:p>
          <a:p>
            <a:pPr marL="0" indent="0"/>
            <a:r>
              <a:rPr lang="en-US" sz="1400" b="0" dirty="0"/>
              <a:t>NOTE–Details for non-infrastructure mode of operation TBD</a:t>
            </a:r>
          </a:p>
          <a:p>
            <a:pPr marL="0" indent="0"/>
            <a:endParaRPr lang="en-US" sz="100" b="0" dirty="0"/>
          </a:p>
          <a:p>
            <a:r>
              <a:rPr lang="en-US" sz="1800" dirty="0"/>
              <a:t>Move: Po-Kai Huang 							Second: Jeongki Kim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https://mentor.ieee.org/802.11/dcn/19/11-19-0773-08-00be-multi-link-operation-framework.pptx</a:t>
            </a:r>
            <a:endParaRPr lang="en-US" sz="1400" b="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8469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followings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multi-link device can indicate capability to support exchanging frames simultaneously on a set of affiliated STAs to another multi-link device</a:t>
            </a:r>
          </a:p>
          <a:p>
            <a:endParaRPr lang="en-US" sz="2000" dirty="0"/>
          </a:p>
          <a:p>
            <a:r>
              <a:rPr lang="en-US" sz="2000" dirty="0"/>
              <a:t>Move: Po-Kai Huang					Second: Laurent Cariou</a:t>
            </a:r>
          </a:p>
          <a:p>
            <a:r>
              <a:rPr lang="en-US" sz="2000" dirty="0"/>
              <a:t>Discussion: Yes.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66Y,	 9N, 22A (Passes).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https://mentor.ieee.org/802.11/dcn/19/11-19-0773-08-00be-multi-link-operation-framework.pptx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8645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400" dirty="0"/>
              <a:t>Move to add the following to the spec-framework document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There shall be a 2 OFDM symbol long, jointly encoded Universal-SIG(U-SIG) field in the EHT preamble immediately after the 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U-SIG will contain version independent fields. The intent of the version independent content is to achieve better co-existence among future 802.11 generations.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In addition, the U-SIG can have some version dependent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size of the U-SIG for the case of an Extended Range Mode (if such a mode were to be adopted)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U-SIG will be sent using 52 data tones and 4 pilot tones per-20MHz</a:t>
            </a:r>
          </a:p>
          <a:p>
            <a:pPr marL="457200" lvl="1" indent="0"/>
            <a:endParaRPr lang="en-US" sz="1200" dirty="0"/>
          </a:p>
          <a:p>
            <a:r>
              <a:rPr lang="en-US" sz="1400" dirty="0"/>
              <a:t>Move: Sameer Vermani						Second: Xiaogang Chen </a:t>
            </a:r>
          </a:p>
          <a:p>
            <a:r>
              <a:rPr lang="en-US" sz="1400" dirty="0"/>
              <a:t>Discussion: None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https://mentor.ieee.org/802.11/dcn/19/11-19-1519-05-00be-forward-compatibility-for-wifi-preamble-design.pptx</a:t>
            </a:r>
            <a:endParaRPr lang="en-US" sz="1400" b="0" dirty="0"/>
          </a:p>
          <a:p>
            <a:endParaRPr lang="en-US" sz="10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0086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the following to the spec-framework document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PHY version identifier field shall be one of the version independent fields in the U-SIG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Purpose is to simplify auto-detection for future 802.11 generations, </a:t>
            </a:r>
            <a:r>
              <a:rPr lang="en-US" sz="1400" dirty="0" err="1"/>
              <a:t>i.e</a:t>
            </a:r>
            <a:r>
              <a:rPr lang="en-US" sz="1400" dirty="0"/>
              <a:t>, value of this field is used to identify the exact PHY version starting with 802.11be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Exact location of this field is TBD</a:t>
            </a:r>
          </a:p>
          <a:p>
            <a:pPr marL="457200" lvl="1" indent="0"/>
            <a:endParaRPr lang="en-US" sz="1400" dirty="0"/>
          </a:p>
          <a:p>
            <a:pPr marL="457200" lvl="1" indent="0"/>
            <a:endParaRPr lang="en-US" sz="100" dirty="0"/>
          </a:p>
          <a:p>
            <a:r>
              <a:rPr lang="en-US" sz="1800" dirty="0"/>
              <a:t>Move: Dongguk Lim						Second: Eunsung Park</a:t>
            </a:r>
          </a:p>
          <a:p>
            <a:r>
              <a:rPr lang="en-US" sz="1800" dirty="0"/>
              <a:t>Discussion: None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https://mentor.ieee.org/802.11/dcn/19/11-19-1486-08-00be-further-discussion-for-11be-preamble.pptx</a:t>
            </a:r>
            <a:endParaRPr lang="en-US" sz="1400" b="0" dirty="0"/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89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 Move to add the following to the spec-framework document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LENGTH field in L-SIG set to a value N such that mod(N,3) = 0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Dongguk Lim				Second: Rui Cao</a:t>
            </a:r>
          </a:p>
          <a:p>
            <a:r>
              <a:rPr lang="en-US" sz="1800" dirty="0"/>
              <a:t>Discussion: Yes.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68Y, 12N, 19A (Passes).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https://mentor.ieee.org/802.11/dcn/19/11-19-1486-09-00be-further-discussion-for-11be-preamble.pptx</a:t>
            </a:r>
            <a:endParaRPr lang="en-US" sz="1400" b="0" dirty="0"/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4061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 Move to table Motion 29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 Joseph Levy				Second: Harry Bims</a:t>
            </a:r>
          </a:p>
          <a:p>
            <a:endParaRPr lang="en-US" sz="180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21Y, 42N,	22A (Fails).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738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 text to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802.11be amendment shall support a preamble puncture mechanism for an EHT PPDU transmitted to multiple STAs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Oded Redlich					Second: Ross Jian Yu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https://mentor.ieee.org/802.11/dcn/19/11-19-1190-03-00be-improved-preamble-puncturing-in-802-11be.pptx</a:t>
            </a:r>
            <a:endParaRPr lang="en-US" sz="1400" b="0" dirty="0"/>
          </a:p>
          <a:p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3951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 text to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802.11be amendment shall support a preamble puncture mechanism for an EHT PPDU transmitted to a single STA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Oded Redlich					Second: Ross Jian Yu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https://mentor.ieee.org/802.11/dcn/19/11-19-1190-03-00be-improved-preamble-puncturing-in-802-11be.pptx</a:t>
            </a:r>
            <a:endParaRPr lang="en-US" sz="1400" b="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5498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followings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 mechanism(s) for multi-link operation that enables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Indication of capabilities and operating parameters for multiple links of an AP multi-link device (AP MLD)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Negotiation of capabilities and operating parameters for multiple links during a single setup signaling exchange.</a:t>
            </a:r>
          </a:p>
          <a:p>
            <a:endParaRPr lang="en-US" sz="600" dirty="0"/>
          </a:p>
          <a:p>
            <a:r>
              <a:rPr lang="en-US" sz="2000" dirty="0"/>
              <a:t>Move: Abhishek Patil						Second: Jeongki Kim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https://mentor.ieee.org/802.11/dcn/19/11-19-1525-02-00be-multi-link-association.pptx</a:t>
            </a:r>
            <a:endParaRPr lang="en-US" sz="1400" b="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963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771EC2-A03B-40FC-A3E6-07BB3F9EB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106B4D-2EDB-4130-8E5D-365CFBCBF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table Motion 2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Move:	Osama Aboul Magd			Second: Jarkko Knekt</a:t>
            </a:r>
          </a:p>
          <a:p>
            <a:pPr marL="0" indent="0"/>
            <a:r>
              <a:rPr lang="en-US" dirty="0"/>
              <a:t>Result: 43Y, 29N, 17A</a:t>
            </a:r>
          </a:p>
          <a:p>
            <a:pPr marL="0" indent="0"/>
            <a:r>
              <a:rPr lang="en-US" dirty="0">
                <a:highlight>
                  <a:srgbClr val="00FF00"/>
                </a:highlight>
              </a:rPr>
              <a:t>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1F1AE1D-9877-43F7-A1C1-274D0799B9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5F47AE7-0767-49E5-869E-3158CB4283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5776764-31FB-4F61-BADE-76F041E45B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059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 to the 11be spec framework document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11be reuses 11ax tone plan for 20/40/80/160/80+80MHz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320MHz and 160+160MHz PPDU, 11be uses duplicated HE160 for OFDMA tone plan</a:t>
            </a:r>
          </a:p>
          <a:p>
            <a:endParaRPr lang="en-US" sz="2000" dirty="0"/>
          </a:p>
          <a:p>
            <a:r>
              <a:rPr lang="en-US" sz="2000" dirty="0"/>
              <a:t>Move: Bin Tian							Second: Tianyu Wu </a:t>
            </a:r>
          </a:p>
          <a:p>
            <a:r>
              <a:rPr lang="en-US" sz="2000" dirty="0"/>
              <a:t>Discussion: Yes.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78Y, 3N 29A (Passes) </a:t>
            </a:r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https://mentor.ieee.org/802.11/dcn/19/11-19-1521-02-00be-further-thoughts-on-11be-tone-plan.pptx</a:t>
            </a:r>
            <a:endParaRPr lang="en-US" sz="1400" b="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17799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 to the 11be spec framework document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11be 320/160+160 MHz non-OFDMA tone plan uses duplicated tone plan of HE160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Note:  puncturing design TBD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			Second: Sameer Vermani</a:t>
            </a:r>
          </a:p>
          <a:p>
            <a:r>
              <a:rPr lang="en-US" sz="2000" dirty="0"/>
              <a:t>Discussion: Yes. 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51Y, 5N,	43A (Passes).</a:t>
            </a:r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https://mentor.ieee.org/802.11/dcn/19/11-19-1521-02-00be-further-thoughts-on-11be-tone-plan.pptx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4455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 to the 11be spec framework document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11be 240/160+80 transmission consists of 3x80MHz segments while the tone plan of each 80MHz segment is the same as HE80 in 11ax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					Second: Tianyu Wu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Passes unanimously.</a:t>
            </a:r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https://mentor.ieee.org/802.11/dcn/19/11-19-1521-02-00be-further-thoughts-on-11be-tone-plan.pptx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3965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 text into IEEE 802.11be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single block ack agreement is negotiated between two Multi-link devices (MLDs) for a TID that may be transmitted over one or more links.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Note: The format of the setup frames is TBD.</a:t>
            </a:r>
          </a:p>
          <a:p>
            <a:endParaRPr lang="en-US" sz="2000" dirty="0"/>
          </a:p>
          <a:p>
            <a:r>
              <a:rPr lang="en-US" sz="2000" dirty="0"/>
              <a:t>Move: Rojan Chitrakar				Second: Jeongki Kim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https://mentor.ieee.org/802.11/dcn/19/11-19-1512-06-00be-multi-link-acknowledgment.pptx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2800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 text into IEEE 802.11be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Sequence numbers are assigned from a common sequence number space shared across multiple links of a Multi-link device (MLD), for a TID that may be transmitted to a peer Multi-link device over one or more links.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/>
              <a:t>Move: Rojan Chitrakar					Second: Abhishek Patil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https://mentor.ieee.org/802.11/dcn/19/11-19-1512-06-00be-multi-link-acknowledgment.pptx</a:t>
            </a:r>
            <a:endParaRPr lang="en-US" sz="1400" b="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0073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add the followings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MLD that supports multiple links can announce whether it can support transmission on one link concurrent with reception on the other link for each pair of links.</a:t>
            </a:r>
          </a:p>
          <a:p>
            <a:pPr marL="0" indent="0"/>
            <a:r>
              <a:rPr lang="en-US" sz="1600" dirty="0"/>
              <a:t>Note - The 2 links are on different channels</a:t>
            </a:r>
          </a:p>
          <a:p>
            <a:pPr marL="0" indent="0"/>
            <a:r>
              <a:rPr lang="en-US" sz="1600" dirty="0"/>
              <a:t>Note - Whether to define a capability of announcing the support transmission on one link concurrent with transmission on the other link is TBD.</a:t>
            </a:r>
          </a:p>
          <a:p>
            <a:pPr marL="0" indent="0"/>
            <a:endParaRPr lang="en-US" sz="1600" dirty="0"/>
          </a:p>
          <a:p>
            <a:r>
              <a:rPr lang="en-US" sz="1600" dirty="0"/>
              <a:t>Move: Liwen Chu						Second: Tomoko Adachi</a:t>
            </a:r>
          </a:p>
          <a:p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16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https://mentor.ieee.org/802.11/dcn/19/11-19-1159-05-00be-multilink-operation-capability-announcement.pptx</a:t>
            </a:r>
            <a:endParaRPr lang="en-US" sz="1400" b="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7518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 text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An AP/non-AP multi-link device (MLD) can disable or enable one or more its links.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NOTE- An AP/non-AP multi-link device (MLD) can’t disable all its links.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/>
              <a:t>Move: Liwen Chu						Second: Jeongki Kim</a:t>
            </a:r>
          </a:p>
          <a:p>
            <a:r>
              <a:rPr lang="en-US" sz="2000" dirty="0"/>
              <a:t>Discussion: </a:t>
            </a:r>
          </a:p>
          <a:p>
            <a:r>
              <a:rPr lang="en-US" sz="2000" dirty="0"/>
              <a:t>Result: </a:t>
            </a:r>
          </a:p>
          <a:p>
            <a:r>
              <a:rPr lang="en-US" sz="2000" dirty="0">
                <a:highlight>
                  <a:srgbClr val="FFFF00"/>
                </a:highlight>
              </a:rPr>
              <a:t>RAN OUT OF TIME. </a:t>
            </a:r>
          </a:p>
          <a:p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https://mentor.ieee.org/802.11/dcn/19/11-19-0821-04-00be-multiple-band-discussion.pptx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2202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B09378-CCD1-4E6C-9BA5-9DF83C44B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39a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BC6D05-3EAD-4E1E-8060-A41B855F4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bring from the table Motion 39</a:t>
            </a:r>
          </a:p>
          <a:p>
            <a:endParaRPr lang="en-US" dirty="0"/>
          </a:p>
          <a:p>
            <a:r>
              <a:rPr lang="en-US" dirty="0"/>
              <a:t>Move: Liwen Chu 		Second: Srinivas Kandala</a:t>
            </a:r>
          </a:p>
          <a:p>
            <a:endParaRPr lang="en-US" dirty="0"/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57Y, 3N, 19A (Passes)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065D27F-2B47-4F03-80E3-374CBEDFE1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BC6E0A1-8BBC-48DF-954B-99197D58EE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B51B55C6-525B-46B9-844F-9E2DEF162D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3328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39b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Motion 39 by replacing with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An AP/non-AP multi-link device (MLD) can negotiate to disable or enable one or more of its links. Exact signaling TBD.</a:t>
            </a:r>
          </a:p>
          <a:p>
            <a:pPr marL="0" indent="0"/>
            <a:endParaRPr lang="en-US" sz="2000" dirty="0"/>
          </a:p>
          <a:p>
            <a:r>
              <a:rPr lang="en-US" sz="2000" dirty="0"/>
              <a:t>Move: Liwen Chu						Second: Manish Kumar</a:t>
            </a:r>
          </a:p>
          <a:p>
            <a:r>
              <a:rPr lang="en-US" sz="2000" dirty="0"/>
              <a:t>Discussion: </a:t>
            </a:r>
          </a:p>
          <a:p>
            <a:r>
              <a:rPr lang="en-US" sz="2000" dirty="0"/>
              <a:t>Result: </a:t>
            </a:r>
          </a:p>
          <a:p>
            <a:r>
              <a:rPr lang="en-US" sz="2000" dirty="0">
                <a:highlight>
                  <a:srgbClr val="FFFF00"/>
                </a:highlight>
              </a:rPr>
              <a:t>RAN OUT OF TIME. </a:t>
            </a:r>
            <a:endParaRPr lang="en-US" sz="20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https://mentor.ieee.org/802.11/dcn/19/11-19-0821-04-00be-multiple-band-discussion.pptx</a:t>
            </a:r>
            <a:endParaRPr lang="en-US" sz="1400" b="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9240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the followings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MLD has a MAC address that identifies the MLD management 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For example, the MAC address can be used in multi-link setup between a non-AP MLD and an AP MLD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Move: Po-Kai Huang 						Second: Zhou Lan</a:t>
            </a:r>
          </a:p>
          <a:p>
            <a:r>
              <a:rPr lang="en-US" sz="1800" dirty="0"/>
              <a:t>Discussion: Yes.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62Y, 9N, 36A (Passes).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https://mentor.ieee.org/802.11/dcn/19/11-19-0822-09-00be-extremely-efficient-multi-band-operation.pptx</a:t>
            </a:r>
            <a:endParaRPr lang="en-US" sz="1400" b="0" dirty="0"/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06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645025"/>
          </a:xfrm>
        </p:spPr>
        <p:txBody>
          <a:bodyPr/>
          <a:lstStyle/>
          <a:p>
            <a:pPr marL="0" indent="0"/>
            <a:r>
              <a:rPr lang="en-US" sz="1800" dirty="0"/>
              <a:t>Move to add to the specification framework document: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Define a TID-to-link mapping mechanism among the enabled links of a multi-link logical entity.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Note: For each TID, TID-to-link mapping can be 1-to-1 or 1-to-many.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800" dirty="0"/>
              <a:t>Move: Yongho Seok				Second: Po-Kai Huang</a:t>
            </a:r>
          </a:p>
          <a:p>
            <a:pPr marL="0" indent="0"/>
            <a:r>
              <a:rPr lang="en-US" sz="1800" dirty="0"/>
              <a:t>Discussion: Yes.</a:t>
            </a:r>
          </a:p>
          <a:p>
            <a:pPr marL="0" indent="0"/>
            <a:r>
              <a:rPr lang="en-US" sz="1800" dirty="0"/>
              <a:t>Result: </a:t>
            </a:r>
          </a:p>
          <a:p>
            <a:pPr marL="0" indent="0"/>
            <a:r>
              <a:rPr lang="en-US" sz="1800" dirty="0">
                <a:highlight>
                  <a:srgbClr val="FFFF00"/>
                </a:highlight>
              </a:rPr>
              <a:t>Tabled</a:t>
            </a:r>
          </a:p>
          <a:p>
            <a:pPr marL="0" indent="0"/>
            <a:endParaRPr lang="en-US" sz="1800" dirty="0">
              <a:highlight>
                <a:srgbClr val="FFFF00"/>
              </a:highlight>
            </a:endParaRPr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600" dirty="0"/>
              <a:t>SP result: 56Y/9N/55A</a:t>
            </a:r>
          </a:p>
          <a:p>
            <a:pPr marL="0" indent="0"/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https://mentor.ieee.org/802.11/dcn/19/11-19-0979-02-00be-multi-link-operation-follow-up.pptx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1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 Move to add the following to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Phase rotation is applied to the legacy preamble part of EHT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Coefficients applied to each 20MHz channel are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Application to the other fields is TBD</a:t>
            </a:r>
          </a:p>
          <a:p>
            <a:pPr marL="0" indent="0"/>
            <a:endParaRPr lang="en-US" sz="1800" dirty="0"/>
          </a:p>
          <a:p>
            <a:r>
              <a:rPr lang="en-US" sz="1800" dirty="0"/>
              <a:t>Move: Eunsung Park				Second: Wook Bong Lee</a:t>
            </a:r>
          </a:p>
          <a:p>
            <a:r>
              <a:rPr lang="en-US" sz="1800" dirty="0"/>
              <a:t>Discussion: Yes.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69Y, 5N, 22A (Passes).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https://mentor.ieee.org/802.11/dcn/19/11-19-1493-01-00be-phase-rotation-for-320mhz.pptx</a:t>
            </a:r>
            <a:endParaRPr lang="en-US" sz="1400" b="0" dirty="0"/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42729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the following to the spec-framework document: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U-SIG shall contain the following version independent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 version identifier: 3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UL/DL flag: 1 bit</a:t>
            </a:r>
          </a:p>
          <a:p>
            <a:endParaRPr lang="en-US" sz="1800" dirty="0"/>
          </a:p>
          <a:p>
            <a:r>
              <a:rPr lang="en-US" sz="1800" dirty="0"/>
              <a:t>Move: Sameer Vermani	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https://mentor.ieee.org/802.11/dcn/19/11-19-1870-04-00be-further-ideas-on-eht-preamble-design.pptx</a:t>
            </a:r>
            <a:endParaRPr lang="en-US" sz="1400" b="0" dirty="0"/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6126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the following to the spec-framework document: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shall be a variable MCS and variable length EHT-SIG, immediately after the U-SIG,  in an EHT PPDU sent to multiple users.</a:t>
            </a:r>
          </a:p>
          <a:p>
            <a:endParaRPr lang="en-US" sz="1800" dirty="0"/>
          </a:p>
          <a:p>
            <a:r>
              <a:rPr lang="en-US" sz="1800" dirty="0"/>
              <a:t>Move: Sameer Vermani 				Second: Steve Shellhammer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https://mentor.ieee.org/802.11/dcn/19/11-19-1870-04-00be-further-ideas-on-eht-preamble-design.pptx</a:t>
            </a:r>
            <a:endParaRPr lang="en-US" sz="1400" b="0" dirty="0"/>
          </a:p>
          <a:p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1031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the following to the spec-framework document: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EHT-SIG (immediately after the U-SIG) in an EHT PPDU sent to multiple users shall have a common field and user-specific field(s).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Special case compressed modes (e.g., full BW MU-MIMO) are TBD</a:t>
            </a:r>
          </a:p>
          <a:p>
            <a:endParaRPr lang="en-US" sz="1800" dirty="0"/>
          </a:p>
          <a:p>
            <a:r>
              <a:rPr lang="en-US" sz="1800" dirty="0"/>
              <a:t>Move: Sameer Vermani 		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https://mentor.ieee.org/802.11/dcn/19/11-19-1870-04-00be-further-ideas-on-eht-preamble-design.pptx</a:t>
            </a:r>
            <a:endParaRPr lang="en-US" sz="1400" b="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4995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the following to the spec-framework document: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U-SIG is modulated in the same way as the HE-SIG-A field of 11ax.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Extended range SU mode is TBD</a:t>
            </a:r>
          </a:p>
          <a:p>
            <a:endParaRPr lang="en-US" sz="1800" dirty="0"/>
          </a:p>
          <a:p>
            <a:r>
              <a:rPr lang="en-US" sz="1800" dirty="0"/>
              <a:t>Move: Sameer Vermani 		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https://mentor.ieee.org/802.11/dcn/19/11-19-1870-04-00be-further-ideas-on-eht-preamble-design.pptx</a:t>
            </a:r>
            <a:endParaRPr lang="en-US" sz="1400" b="0" dirty="0"/>
          </a:p>
          <a:p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77520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the following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Shall allow a multi-link device that has constraints to simultaneously transmit and receive on a pair of links to operate over this pair of links?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Signaling of this constraints is TBD</a:t>
            </a:r>
          </a:p>
          <a:p>
            <a:endParaRPr lang="en-US" sz="1800" dirty="0"/>
          </a:p>
          <a:p>
            <a:r>
              <a:rPr lang="en-US" sz="1800" dirty="0"/>
              <a:t>Move: Sharan Naribole			Second: Jeongki Kim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https://mentor.ieee.org/802.11/dcn/19/11-19-1405-07-00be-multi-link-operation-channel-access-discussion.pptx</a:t>
            </a:r>
            <a:endParaRPr lang="en-US" sz="1400" b="0" dirty="0"/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9209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add the following text to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U-SIG includes Version-independent bits followed by Version-dependent bits.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Version-independent bits have static location and bit definition across different generations/PHY versions.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Version-dependent bits may have variable bit definition in each PHY version.</a:t>
            </a:r>
          </a:p>
          <a:p>
            <a:endParaRPr lang="en-US" sz="1600" dirty="0"/>
          </a:p>
          <a:p>
            <a:r>
              <a:rPr lang="en-US" sz="1600" dirty="0"/>
              <a:t>Move: Rui Cao					Second: Sameer Vermani</a:t>
            </a:r>
          </a:p>
          <a:p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66	Y, 6N, 27A (Passes).</a:t>
            </a:r>
          </a:p>
          <a:p>
            <a:endParaRPr lang="en-US" sz="16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https://mentor.ieee.org/802.11/dcn/19/11-19-1540-07-00be-eht-preamble-design.pptx</a:t>
            </a:r>
            <a:endParaRPr lang="en-US" sz="1400" b="0" dirty="0"/>
          </a:p>
          <a:p>
            <a:endParaRPr lang="en-US" sz="1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8" name="AutoShape 4" descr="https://mail.google.com/mail/u/0?ui=2&amp;ik=f5b5c85100&amp;attid=0.2&amp;permmsgid=msg-f:1650162782637586328&amp;th=16e68e4ed0aef798&amp;view=fimg&amp;sz=s0-l75-ft&amp;attbid=ANGjdJ-F6vWau1d42I-Na4x9cNk33BXBwGfLtarh7ItCrE7Uf-NRxWIUo58BYBP_mRdBcmVsXFqFQLzfdxT0rPmuGzmIX5iEQJI8Pu4yHZqratrg_vGg4gAfkVmtG1w&amp;disp=emb">
            <a:extLst>
              <a:ext uri="{FF2B5EF4-FFF2-40B4-BE49-F238E27FC236}">
                <a16:creationId xmlns:a16="http://schemas.microsoft.com/office/drawing/2014/main" xmlns="" id="{6D6BE338-5598-4D03-97AF-93176B6F91A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4EE1237F-019B-4040-80BB-C188361902DD}"/>
              </a:ext>
            </a:extLst>
          </p:cNvPr>
          <p:cNvGrpSpPr/>
          <p:nvPr/>
        </p:nvGrpSpPr>
        <p:grpSpPr>
          <a:xfrm>
            <a:off x="1294605" y="2714774"/>
            <a:ext cx="6553201" cy="483245"/>
            <a:chOff x="1331623" y="1650355"/>
            <a:chExt cx="6553201" cy="48324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FE243626-75C7-47C8-B138-9E5EB1481DA1}"/>
                </a:ext>
              </a:extLst>
            </p:cNvPr>
            <p:cNvSpPr/>
            <p:nvPr/>
          </p:nvSpPr>
          <p:spPr>
            <a:xfrm>
              <a:off x="1331624" y="1650355"/>
              <a:ext cx="2820988" cy="333117"/>
            </a:xfrm>
            <a:prstGeom prst="rect">
              <a:avLst/>
            </a:prstGeom>
            <a:solidFill>
              <a:srgbClr val="2D2DB9">
                <a:lumMod val="20000"/>
                <a:lumOff val="80000"/>
              </a:srgbClr>
            </a:solidFill>
            <a:ln w="190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tIns="9144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E23200"/>
                </a:buClr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ＭＳ Ｐゴシック" pitchFamily="34" charset="-128"/>
                  <a:cs typeface="+mn-cs"/>
                </a:rPr>
                <a:t>Version-independent Bits</a:t>
              </a:r>
            </a:p>
          </p:txBody>
        </p:sp>
        <p:sp>
          <p:nvSpPr>
            <p:cNvPr id="21" name="Rectangle 8">
              <a:extLst>
                <a:ext uri="{FF2B5EF4-FFF2-40B4-BE49-F238E27FC236}">
                  <a16:creationId xmlns:a16="http://schemas.microsoft.com/office/drawing/2014/main" xmlns="" id="{F9A54CA2-1343-4026-BE3F-EBA3EF24E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612" y="1652261"/>
              <a:ext cx="3732212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Version-dependent Bits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xmlns="" id="{83FC0047-AF2B-4C39-A208-E71B2EC6600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28209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xmlns="" id="{0A61B819-FE55-41D6-B47B-AC08DD50151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52611" y="2133600"/>
              <a:ext cx="37322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9090773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/>
              <a:t>Move to add the following text to 11be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U-SIG field includes the following bits in Version-independent bits portion: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BSS color, number of bits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TXOP duration, number of bits TBD</a:t>
            </a:r>
          </a:p>
          <a:p>
            <a:endParaRPr lang="en-US" sz="1800" dirty="0"/>
          </a:p>
          <a:p>
            <a:r>
              <a:rPr lang="en-US" sz="1800" dirty="0"/>
              <a:t>Move: Rui Cao				Second: Xiaogang Chen</a:t>
            </a:r>
          </a:p>
          <a:p>
            <a:r>
              <a:rPr lang="en-US" sz="1800" dirty="0"/>
              <a:t>Discussion: Yes.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https://mentor.ieee.org/802.11/dcn/19/11-19-1540-07-00be-eht-preamble-design.pptx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8630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7872E-7093-4216-B7FD-00B41454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D10565-A56D-42A9-AED0-8399A803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the following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EHT PPDU shall have a RL-SIG field, which is a repeat of the L-SIG field, immediately following the L-SIG field.</a:t>
            </a:r>
          </a:p>
          <a:p>
            <a:pPr marL="0" indent="0"/>
            <a:endParaRPr lang="en-US" sz="1800" dirty="0"/>
          </a:p>
          <a:p>
            <a:r>
              <a:rPr lang="en-US" sz="1800" dirty="0"/>
              <a:t>Move: Xiaogang Chen				Second: Sameer Vermani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unanimously.</a:t>
            </a:r>
          </a:p>
          <a:p>
            <a:endParaRPr lang="en-US" sz="1800" dirty="0"/>
          </a:p>
          <a:p>
            <a:r>
              <a:rPr lang="en-US" sz="1400" dirty="0"/>
              <a:t>---------------------------------------------------------------------------------------------------------------------------------</a:t>
            </a:r>
          </a:p>
          <a:p>
            <a:r>
              <a:rPr lang="en-US" sz="1400" dirty="0"/>
              <a:t>Ref: </a:t>
            </a:r>
            <a:r>
              <a:rPr lang="en-US" sz="1400" b="0" dirty="0">
                <a:hlinkClick r:id="rId2"/>
              </a:rPr>
              <a:t>https://mentor.ieee.org/802.11/dcn/19/11-19-1516-04-00be-11be-preamble-structure.pptx</a:t>
            </a:r>
            <a:endParaRPr lang="en-US" sz="1400" b="0" dirty="0"/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8594B-47BE-4DE3-8AEE-07F8C7D859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52B63-6737-4A57-893F-E724AFD64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7FEE4C9-BA68-4A27-BD65-1926465BD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307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771EC2-A03B-40FC-A3E6-07BB3F9EB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106B4D-2EDB-4130-8E5D-365CFBCBF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table Motion 3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Move:	Osama Aboul Magd				Second: Yunbo Li</a:t>
            </a:r>
          </a:p>
          <a:p>
            <a:pPr marL="0" indent="0"/>
            <a:r>
              <a:rPr lang="en-US" dirty="0"/>
              <a:t>Result: 26Y, 40N, 31A</a:t>
            </a:r>
          </a:p>
          <a:p>
            <a:pPr marL="0" indent="0"/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1F1AE1D-9877-43F7-A1C1-274D0799B9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5F47AE7-0767-49E5-869E-3158CB4283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5776764-31FB-4F61-BADE-76F041E45B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934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645025"/>
          </a:xfrm>
        </p:spPr>
        <p:txBody>
          <a:bodyPr/>
          <a:lstStyle/>
          <a:p>
            <a:pPr marL="0" indent="0"/>
            <a:r>
              <a:rPr lang="en-US" sz="1600" dirty="0"/>
              <a:t>Move to add the followings to the 11be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Multi-link logical entity: A 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NOTE –A Multi-link logical entity allows STAs affiliated with the multi-link logical entity to have the same MAC address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NOTE – The exact name can be changed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Liwen Chu</a:t>
            </a:r>
          </a:p>
          <a:p>
            <a:pPr marL="0" indent="0"/>
            <a:r>
              <a:rPr lang="en-US" sz="1600" dirty="0"/>
              <a:t>Discussion: Yes.</a:t>
            </a:r>
          </a:p>
          <a:p>
            <a:pPr marL="0" indent="0"/>
            <a:r>
              <a:rPr lang="en-US" sz="1600" dirty="0"/>
              <a:t>Result: 51Y, 29N, 27A.</a:t>
            </a:r>
          </a:p>
          <a:p>
            <a:pPr marL="0" indent="0"/>
            <a:r>
              <a:rPr lang="en-US" sz="1600" dirty="0">
                <a:highlight>
                  <a:srgbClr val="FF0000"/>
                </a:highlight>
              </a:rPr>
              <a:t>Fails</a:t>
            </a:r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600" dirty="0"/>
              <a:t>SP result: </a:t>
            </a:r>
          </a:p>
          <a:p>
            <a:pPr marL="0" indent="0"/>
            <a:r>
              <a:rPr lang="en-US" sz="1600" dirty="0"/>
              <a:t>Ref: </a:t>
            </a:r>
            <a:r>
              <a:rPr lang="en-US" sz="1600" dirty="0">
                <a:hlinkClick r:id="rId2"/>
              </a:rPr>
              <a:t>https://mentor.ieee.org/802.11/dcn/19/11-19-0822-04-00be-extremely-efficient-multi-band-operation.pptx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06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the followings to the 11be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Multi-link AP logical entity: A multi-link logical entity, where each STA affiliated with the multi-link logical entity is an AP.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Multi-link non-AP logical entity: A multi-link logical entity, where each STA affiliated with the multi-link logical entity is a non-AP STA.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NOTE – The MAC addresses setting of STAs affiliated with the Multi-link AP logical entity or Multi-link non-AP logical entity is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Po Kai Huang							Second: </a:t>
            </a:r>
          </a:p>
          <a:p>
            <a:pPr marL="0" indent="0"/>
            <a:r>
              <a:rPr lang="en-US" sz="1600" dirty="0"/>
              <a:t>Discussion: Yes.</a:t>
            </a: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r>
              <a:rPr lang="en-US" sz="1600" dirty="0">
                <a:highlight>
                  <a:srgbClr val="FFFF00"/>
                </a:highlight>
              </a:rPr>
              <a:t>Deferred</a:t>
            </a:r>
          </a:p>
          <a:p>
            <a:pPr marL="0" indent="0"/>
            <a:r>
              <a:rPr lang="en-US" sz="1200" dirty="0"/>
              <a:t>--------------------------------------------------------------------------------------------------------------------------------</a:t>
            </a:r>
          </a:p>
          <a:p>
            <a:pPr marL="0" indent="0"/>
            <a:r>
              <a:rPr lang="en-US" sz="1200" dirty="0"/>
              <a:t>SP result:</a:t>
            </a:r>
          </a:p>
          <a:p>
            <a:pPr marL="0" indent="0"/>
            <a:r>
              <a:rPr lang="en-US" sz="1200" dirty="0"/>
              <a:t>Ref: </a:t>
            </a:r>
            <a:r>
              <a:rPr lang="en-US" sz="1200" dirty="0">
                <a:hlinkClick r:id="rId2"/>
              </a:rPr>
              <a:t>https://mentor.ieee.org/802.11/dcn/19/11-19-0822-04-00be-extremely-efficient-multi-band-operation.pptx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43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BA6AE6-46D6-4FBD-BA6E-27FBBDA9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C857A-3697-4D34-BA6A-72D36BDC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645025"/>
          </a:xfrm>
        </p:spPr>
        <p:txBody>
          <a:bodyPr/>
          <a:lstStyle/>
          <a:p>
            <a:pPr marL="0" indent="0"/>
            <a:r>
              <a:rPr lang="en-US" sz="1600" dirty="0"/>
              <a:t>Move to add the followings to the 11be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Define a multi-link setup signaling exchange executed over one link initiated by a multi-link non-AP logical entity with a multi-link AP logical entity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Capability for one or more links can be exchanged during the multi-link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multi-link AP logical entity serves as the interface to the distribution system (DS) for the multi-link non-AP logical entity after successful multi-link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NOTE – The link identification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NOTE – Details for non-infrastructure mode of operation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900" dirty="0"/>
          </a:p>
          <a:p>
            <a:pPr marL="0" indent="0"/>
            <a:r>
              <a:rPr lang="en-US" sz="1600" dirty="0"/>
              <a:t>Move: Po-Kai Huang				Second: </a:t>
            </a:r>
          </a:p>
          <a:p>
            <a:pPr marL="0" indent="0"/>
            <a:r>
              <a:rPr lang="en-US" sz="1600" dirty="0"/>
              <a:t>Discussion: Yes</a:t>
            </a: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r>
              <a:rPr lang="en-US" sz="1600" dirty="0">
                <a:highlight>
                  <a:srgbClr val="FFFF00"/>
                </a:highlight>
              </a:rPr>
              <a:t>Deferred</a:t>
            </a:r>
          </a:p>
          <a:p>
            <a:pPr marL="0" indent="0"/>
            <a:endParaRPr lang="en-US" sz="1600" dirty="0">
              <a:highlight>
                <a:srgbClr val="FFFF00"/>
              </a:highlight>
            </a:endParaRPr>
          </a:p>
          <a:p>
            <a:pPr marL="0" indent="0"/>
            <a:r>
              <a:rPr lang="en-US" sz="1600" dirty="0"/>
              <a:t>---------------------------------------------------------------------------------------------------------------</a:t>
            </a:r>
          </a:p>
          <a:p>
            <a:pPr marL="0" indent="0"/>
            <a:r>
              <a:rPr lang="en-US" sz="1200" dirty="0"/>
              <a:t>SP result:</a:t>
            </a:r>
          </a:p>
          <a:p>
            <a:pPr marL="0" indent="0"/>
            <a:r>
              <a:rPr lang="en-US" sz="1200" dirty="0"/>
              <a:t>Ref: </a:t>
            </a:r>
            <a:r>
              <a:rPr lang="en-US" sz="1200" dirty="0">
                <a:hlinkClick r:id="rId2"/>
              </a:rPr>
              <a:t>https://mentor.ieee.org/802.11/dcn/19/11-19-0773-07-00be-multi-link-operation-framework.pptx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E14E94-ACAB-4281-A1D2-6B0CC2A29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28A011-FE9A-455B-9424-796D5BF445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Edward Au (Huawei)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84E39DF5-25F7-4D7E-AEEA-DF35D05AF8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9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36551</TotalTime>
  <Words>3201</Words>
  <Application>Microsoft Office PowerPoint</Application>
  <PresentationFormat>On-screen Show (4:3)</PresentationFormat>
  <Paragraphs>825</Paragraphs>
  <Slides>58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5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Compendium of motions  related to the contents of the TGbe specification framework document</vt:lpstr>
      <vt:lpstr>September 2019 interim</vt:lpstr>
      <vt:lpstr>Motion 1</vt:lpstr>
      <vt:lpstr>Motion 1a</vt:lpstr>
      <vt:lpstr>Motion 2</vt:lpstr>
      <vt:lpstr>Motion 3a</vt:lpstr>
      <vt:lpstr>Motion 3</vt:lpstr>
      <vt:lpstr>Motion 4</vt:lpstr>
      <vt:lpstr>Motion 5</vt:lpstr>
      <vt:lpstr>Motion 6</vt:lpstr>
      <vt:lpstr>Motion 7</vt:lpstr>
      <vt:lpstr>Motion 8</vt:lpstr>
      <vt:lpstr>Motion 9a</vt:lpstr>
      <vt:lpstr>Motion 9</vt:lpstr>
      <vt:lpstr>Motion 10</vt:lpstr>
      <vt:lpstr>Motion 11</vt:lpstr>
      <vt:lpstr>Motion 12</vt:lpstr>
      <vt:lpstr>Motion 13</vt:lpstr>
      <vt:lpstr>NOVEMBER 2019 PLENARY</vt:lpstr>
      <vt:lpstr>Motion 14</vt:lpstr>
      <vt:lpstr>Motion 15</vt:lpstr>
      <vt:lpstr>Motion 16</vt:lpstr>
      <vt:lpstr>Motion 17</vt:lpstr>
      <vt:lpstr>Motion 18</vt:lpstr>
      <vt:lpstr>Motion 19</vt:lpstr>
      <vt:lpstr>Motion 20</vt:lpstr>
      <vt:lpstr>Motion 21</vt:lpstr>
      <vt:lpstr>Motion 22</vt:lpstr>
      <vt:lpstr>Motion 23</vt:lpstr>
      <vt:lpstr>Motion 24</vt:lpstr>
      <vt:lpstr>Motion 25</vt:lpstr>
      <vt:lpstr>Motion 26</vt:lpstr>
      <vt:lpstr>Motion 27</vt:lpstr>
      <vt:lpstr>Motion 28</vt:lpstr>
      <vt:lpstr>Motion 29</vt:lpstr>
      <vt:lpstr>Motion 29a</vt:lpstr>
      <vt:lpstr>Motion 30</vt:lpstr>
      <vt:lpstr>Motion 31</vt:lpstr>
      <vt:lpstr>Motion 32</vt:lpstr>
      <vt:lpstr>Motion 33</vt:lpstr>
      <vt:lpstr>Motion 34</vt:lpstr>
      <vt:lpstr>Motion 35</vt:lpstr>
      <vt:lpstr>Motion 36</vt:lpstr>
      <vt:lpstr>Motion 37</vt:lpstr>
      <vt:lpstr>Motion 38</vt:lpstr>
      <vt:lpstr>Motion 39</vt:lpstr>
      <vt:lpstr>Motion 39a</vt:lpstr>
      <vt:lpstr>Motion 39b</vt:lpstr>
      <vt:lpstr>Motion 40</vt:lpstr>
      <vt:lpstr>Motion 41</vt:lpstr>
      <vt:lpstr>Motion 42</vt:lpstr>
      <vt:lpstr>Motion 43</vt:lpstr>
      <vt:lpstr>Motion 44</vt:lpstr>
      <vt:lpstr>Motion 45</vt:lpstr>
      <vt:lpstr>Motion 46</vt:lpstr>
      <vt:lpstr>Motion 47</vt:lpstr>
      <vt:lpstr>Motion 48</vt:lpstr>
      <vt:lpstr>Motion 49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Compendium of motions for TGbe SFD</dc:title>
  <dc:creator>Alfred Asterjadhi</dc:creator>
  <cp:keywords>19/1755r1</cp:keywords>
  <cp:lastModifiedBy>Edward Au</cp:lastModifiedBy>
  <cp:revision>1112</cp:revision>
  <cp:lastPrinted>1601-01-01T00:00:00Z</cp:lastPrinted>
  <dcterms:created xsi:type="dcterms:W3CDTF">2017-01-26T15:28:16Z</dcterms:created>
  <dcterms:modified xsi:type="dcterms:W3CDTF">2019-11-15T19:08:02Z</dcterms:modified>
  <cp:category>November 2019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