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3" r:id="rId5"/>
    <p:sldId id="267" r:id="rId6"/>
    <p:sldId id="268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36" d="100"/>
          <a:sy n="136" d="100"/>
        </p:scale>
        <p:origin x="200" y="32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November 2019.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 submissions for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Group met 4 times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Completed Specification Framework Document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13 Presentations that led to adding SFD text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except one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requirements addressed in the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Revised Timeline (see 11-19/2069)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November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the technical level of detail of the SFD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Move towards initial draft text contributions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12-16 January 2019 F2F meeting, Hotel Irvine, Irvine, California, USA :</a:t>
            </a:r>
          </a:p>
          <a:p>
            <a:r>
              <a:rPr lang="en-US" dirty="0"/>
              <a:t>	Meeting time requested:  </a:t>
            </a:r>
            <a:r>
              <a:rPr lang="en-US" dirty="0">
                <a:solidFill>
                  <a:schemeClr val="tx1"/>
                </a:solidFill>
              </a:rPr>
              <a:t>4 sessions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AF98CECB-E49A-9E42-AB8C-BBEB25744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744121"/>
              </p:ext>
            </p:extLst>
          </p:nvPr>
        </p:nvGraphicFramePr>
        <p:xfrm>
          <a:off x="3018954" y="1499343"/>
          <a:ext cx="5523384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2020	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November 2020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2021	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2021	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July 2021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Nov 2021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Mar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Apr 2022			</a:t>
            </a:r>
            <a:r>
              <a:rPr lang="en-US" altLang="en-US" sz="1600" kern="0" dirty="0" err="1">
                <a:solidFill>
                  <a:schemeClr val="tx1"/>
                </a:solidFill>
              </a:rPr>
              <a:t>Revcom</a:t>
            </a:r>
            <a:r>
              <a:rPr lang="en-US" altLang="en-US" sz="1600" kern="0" dirty="0">
                <a:solidFill>
                  <a:schemeClr val="tx1"/>
                </a:solidFill>
              </a:rPr>
              <a:t>/SASB approval</a:t>
            </a:r>
            <a:endParaRPr lang="en-US" sz="1600" kern="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endParaRPr lang="en-US" sz="16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11-19/1747</a:t>
            </a:r>
          </a:p>
          <a:p>
            <a:r>
              <a:rPr lang="en-US" dirty="0"/>
              <a:t>Meeting / Chair’s Slide Deck:		11-19/1748</a:t>
            </a:r>
          </a:p>
          <a:p>
            <a:r>
              <a:rPr lang="en-US" dirty="0"/>
              <a:t>Meeting minutes:					11-19/1689</a:t>
            </a:r>
          </a:p>
          <a:p>
            <a:r>
              <a:rPr lang="en-US" dirty="0"/>
              <a:t>Snapshot Slide:						11-19/1746</a:t>
            </a:r>
          </a:p>
          <a:p>
            <a:r>
              <a:rPr lang="en-US" dirty="0"/>
              <a:t>Closing report:						11-19/1749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109</TotalTime>
  <Words>230</Words>
  <Application>Microsoft Macintosh PowerPoint</Application>
  <PresentationFormat>On-screen Show (16:9)</PresentationFormat>
  <Paragraphs>97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November 2019</vt:lpstr>
      <vt:lpstr>Future Session Planning</vt:lpstr>
      <vt:lpstr>TGbc schedule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Marc Emmelmann</cp:lastModifiedBy>
  <cp:revision>13</cp:revision>
  <cp:lastPrinted>1601-01-01T00:00:00Z</cp:lastPrinted>
  <dcterms:created xsi:type="dcterms:W3CDTF">2019-09-17T07:48:51Z</dcterms:created>
  <dcterms:modified xsi:type="dcterms:W3CDTF">2019-11-15T03:36:43Z</dcterms:modified>
  <cp:category/>
</cp:coreProperties>
</file>