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287" r:id="rId23"/>
    <p:sldId id="266" r:id="rId24"/>
    <p:sldId id="289" r:id="rId25"/>
    <p:sldId id="290" r:id="rId26"/>
    <p:sldId id="288" r:id="rId27"/>
    <p:sldId id="291" r:id="rId28"/>
    <p:sldId id="29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802.11-19/1748r0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802.11-19/1748r0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802.11-19/1748r0</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802.11-19/1748r0</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802.11-19/1748r0</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802.11-19/1748r0</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802.11-19/1748r0</a:t>
            </a:r>
            <a:endParaRPr lang="en-US"/>
          </a:p>
        </p:txBody>
      </p:sp>
      <p:sp>
        <p:nvSpPr>
          <p:cNvPr id="5" name="Rectangle 3"/>
          <p:cNvSpPr>
            <a:spLocks noGrp="1" noChangeArrowheads="1"/>
          </p:cNvSpPr>
          <p:nvPr>
            <p:ph type="dt"/>
          </p:nvPr>
        </p:nvSpPr>
        <p:spPr>
          <a:ln/>
        </p:spPr>
        <p:txBody>
          <a:bodyPr/>
          <a:lstStyle/>
          <a:p>
            <a:r>
              <a:rPr lang="en-GB"/>
              <a:t>November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802.11-19/1748r0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5"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November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November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Hilton Waikoloa Village, Kona, HI, USA </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November 11-15,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a:t>
            </a:r>
            <a:r>
              <a:rPr lang="en-US" altLang="en-US" dirty="0" err="1">
                <a:latin typeface="Arial" panose="020B0604020202020204" pitchFamily="34" charset="0"/>
              </a:rPr>
              <a:t>Commscope</a:t>
            </a:r>
            <a:r>
              <a:rPr lang="en-US" altLang="en-US" dirty="0">
                <a:latin typeface="Arial" panose="020B0604020202020204" pitchFamily="34" charset="0"/>
              </a:rPr>
              <a:t>)</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
        <p:nvSpPr>
          <p:cNvPr id="7" name="Textfeld 6"/>
          <p:cNvSpPr txBox="1"/>
          <p:nvPr/>
        </p:nvSpPr>
        <p:spPr>
          <a:xfrm rot="20107319">
            <a:off x="401988" y="1874361"/>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Carol Ansley (</a:t>
            </a:r>
            <a:r>
              <a:rPr lang="en-US" dirty="0" err="1"/>
              <a:t>Commscope</a:t>
            </a:r>
            <a:r>
              <a:rPr lang="en-US" dirty="0"/>
              <a: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41</TotalTime>
  <Words>1680</Words>
  <Application>Microsoft Macintosh PowerPoint</Application>
  <PresentationFormat>On-screen Show (4:3)</PresentationFormat>
  <Paragraphs>312</Paragraphs>
  <Slides>37</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Submissions</vt:lpstr>
      <vt:lpstr>Call for Submission</vt:lpstr>
      <vt:lpstr>Presentation and discussion of 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Marc Emmelmann</cp:lastModifiedBy>
  <cp:revision>6</cp:revision>
  <cp:lastPrinted>1601-01-01T00:00:00Z</cp:lastPrinted>
  <dcterms:created xsi:type="dcterms:W3CDTF">2019-05-17T00:07:25Z</dcterms:created>
  <dcterms:modified xsi:type="dcterms:W3CDTF">2019-10-08T17:02:45Z</dcterms:modified>
  <cp:category/>
</cp:coreProperties>
</file>