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02" d="100"/>
          <a:sy n="102" d="100"/>
        </p:scale>
        <p:origin x="192" y="3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802.11-19/1746r0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802.11-19/1746r0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November 2019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September 2019: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 telephone conference</a:t>
            </a:r>
          </a:p>
          <a:p>
            <a:pPr lvl="1">
              <a:buFont typeface="Arial"/>
              <a:buChar char="•"/>
            </a:pPr>
            <a:r>
              <a:rPr lang="de-DE" dirty="0">
                <a:solidFill>
                  <a:schemeClr val="tx1"/>
                </a:solidFill>
              </a:rPr>
              <a:t>Submission on SFD </a:t>
            </a:r>
            <a:r>
              <a:rPr lang="de-DE" dirty="0" err="1">
                <a:solidFill>
                  <a:schemeClr val="tx1"/>
                </a:solidFill>
              </a:rPr>
              <a:t>text</a:t>
            </a:r>
            <a:endParaRPr lang="de-DE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de-DE">
                <a:solidFill>
                  <a:schemeClr val="tx1"/>
                </a:solidFill>
              </a:rPr>
              <a:t>Technical </a:t>
            </a:r>
            <a:r>
              <a:rPr lang="de-DE" dirty="0" err="1">
                <a:solidFill>
                  <a:schemeClr val="tx1"/>
                </a:solidFill>
              </a:rPr>
              <a:t>discussion</a:t>
            </a:r>
            <a:r>
              <a:rPr lang="de-DE" dirty="0">
                <a:solidFill>
                  <a:schemeClr val="tx1"/>
                </a:solidFill>
              </a:rPr>
              <a:t> on TESLA</a:t>
            </a:r>
            <a:endParaRPr lang="en-GB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November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 submissions for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 Meeting slots:  Mon PM2; Tue AM2; Thu PM2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11-19/1747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Meeting / Chairs slides: 11-19/1748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49</TotalTime>
  <Words>111</Words>
  <Application>Microsoft Macintosh PowerPoint</Application>
  <PresentationFormat>Widescreen</PresentationFormat>
  <Paragraphs>33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Marc Emmelmann</cp:lastModifiedBy>
  <cp:revision>14</cp:revision>
  <cp:lastPrinted>1601-01-01T00:00:00Z</cp:lastPrinted>
  <dcterms:created xsi:type="dcterms:W3CDTF">2019-05-16T23:33:21Z</dcterms:created>
  <dcterms:modified xsi:type="dcterms:W3CDTF">2019-11-01T17:46:00Z</dcterms:modified>
  <cp:category/>
</cp:coreProperties>
</file>