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5" r:id="rId4"/>
    <p:sldId id="269" r:id="rId5"/>
    <p:sldId id="270" r:id="rId6"/>
    <p:sldId id="278" r:id="rId7"/>
    <p:sldId id="273" r:id="rId8"/>
    <p:sldId id="28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802.11-19/1742r2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5-0000-802-11-editorial-style-guid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(Nov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Draft 3.0 going to SA ballot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in comment resolution , hope to recirc out of January  </a:t>
            </a:r>
          </a:p>
          <a:p>
            <a:r>
              <a:rPr lang="en-US" sz="2000" dirty="0"/>
              <a:t>11ay –  D5.0 going to SA ballot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hope to recirc D2.0 out of November</a:t>
            </a:r>
            <a:endParaRPr lang="en-GB" sz="2000" dirty="0"/>
          </a:p>
          <a:p>
            <a:r>
              <a:rPr lang="en-GB" sz="2000" dirty="0"/>
              <a:t>11ba –  D4.0 plus MDR hope to recirc out of November</a:t>
            </a:r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/>
              <a:t>11bb –  hope to get first draft before January</a:t>
            </a:r>
          </a:p>
          <a:p>
            <a:r>
              <a:rPr lang="en-GB" sz="2000" dirty="0"/>
              <a:t>11bc –  working on SFD</a:t>
            </a:r>
          </a:p>
          <a:p>
            <a:r>
              <a:rPr lang="en-GB" sz="2000" dirty="0"/>
              <a:t>11bd –  working toward having D0.1 out of this (Nov) meeting</a:t>
            </a:r>
          </a:p>
          <a:p>
            <a:r>
              <a:rPr lang="en-GB" sz="2000" dirty="0"/>
              <a:t>11be –  working through submissions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19/1765r3 MDR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https://mentor.ieee.org/802.11/dcn/09/11-09-1034-</a:t>
            </a:r>
            <a:r>
              <a:rPr lang="en-GB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88792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4647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8687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2328</TotalTime>
  <Words>971</Words>
  <Application>Microsoft Office PowerPoint</Application>
  <PresentationFormat>Widescreen</PresentationFormat>
  <Paragraphs>201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802.11 WG Editor’s Meeting (Nov 2019)</vt:lpstr>
      <vt:lpstr>Volunteer Editor Contacts</vt:lpstr>
      <vt:lpstr>Nov 12th roundtable status report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</cp:lastModifiedBy>
  <cp:revision>247</cp:revision>
  <cp:lastPrinted>1601-01-01T00:00:00Z</cp:lastPrinted>
  <dcterms:created xsi:type="dcterms:W3CDTF">2018-01-07T18:30:13Z</dcterms:created>
  <dcterms:modified xsi:type="dcterms:W3CDTF">2019-11-15T02:36:55Z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