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9" r:id="rId10"/>
    <p:sldId id="270" r:id="rId11"/>
    <p:sldId id="278" r:id="rId12"/>
    <p:sldId id="271" r:id="rId13"/>
    <p:sldId id="272" r:id="rId14"/>
    <p:sldId id="273" r:id="rId15"/>
    <p:sldId id="274" r:id="rId16"/>
    <p:sldId id="282" r:id="rId17"/>
    <p:sldId id="277" r:id="rId18"/>
    <p:sldId id="275" r:id="rId19"/>
    <p:sldId id="276" r:id="rId20"/>
    <p:sldId id="279" r:id="rId21"/>
    <p:sldId id="263" r:id="rId22"/>
    <p:sldId id="286" r:id="rId23"/>
    <p:sldId id="287" r:id="rId24"/>
    <p:sldId id="268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802.11-19/1742r1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5-0000-802-11-editorial-style-guid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(Nov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https://mentor.ieee.org/802.11/dcn/09/11-09-1034-</a:t>
            </a:r>
            <a:r>
              <a:rPr lang="en-GB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</a:t>
            </a:r>
            <a:r>
              <a:rPr lang="en-GB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Nov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988792"/>
              </p:ext>
            </p:extLst>
          </p:nvPr>
        </p:nvGraphicFramePr>
        <p:xfrm>
          <a:off x="1295400" y="2285999"/>
          <a:ext cx="9296400" cy="4874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8687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Nov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2019-11-12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09/1034r14</a:t>
            </a:r>
          </a:p>
          <a:p>
            <a:r>
              <a:rPr lang="en-US" dirty="0" err="1"/>
              <a:t>TGba</a:t>
            </a:r>
            <a:r>
              <a:rPr lang="en-US" dirty="0"/>
              <a:t> MDR report 19/1765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2019-11-12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P802.11bc Amendment (</a:t>
            </a:r>
            <a:r>
              <a:rPr lang="en-US" sz="1400" dirty="0" err="1"/>
              <a:t>eBCS</a:t>
            </a:r>
            <a:r>
              <a:rPr lang="en-US" sz="1400" dirty="0"/>
              <a:t>) – Carol Ansley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Petrick	Chris Hansen	Harry </a:t>
            </a:r>
            <a:r>
              <a:rPr lang="en-US" sz="1600" dirty="0" err="1"/>
              <a:t>Bims</a:t>
            </a:r>
            <a:r>
              <a:rPr lang="en-US" sz="1600" dirty="0"/>
              <a:t>	Jonathan Segev</a:t>
            </a: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	Katherine Berger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 12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Draft 3.0 going to SA ballot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 in comment resolution , hope to recirc out of January  </a:t>
            </a:r>
          </a:p>
          <a:p>
            <a:r>
              <a:rPr lang="en-US" sz="2000" dirty="0"/>
              <a:t>11ay –  D5.0 going to SA ballot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hope to recirc D2.0 out of November</a:t>
            </a:r>
            <a:endParaRPr lang="en-GB" sz="2000" dirty="0"/>
          </a:p>
          <a:p>
            <a:r>
              <a:rPr lang="en-GB" sz="2000" dirty="0"/>
              <a:t>11ba –  D4.0 plus MDR hope to recirc out of November</a:t>
            </a:r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/>
              <a:t>11bb –  hope to get first draft before January</a:t>
            </a:r>
          </a:p>
          <a:p>
            <a:r>
              <a:rPr lang="en-GB" sz="2000" dirty="0"/>
              <a:t>11bc –  working on SFD</a:t>
            </a:r>
          </a:p>
          <a:p>
            <a:r>
              <a:rPr lang="en-GB" sz="2000" dirty="0"/>
              <a:t>11bd –  working toward having D0.1 out of this (Nov) meeting</a:t>
            </a:r>
          </a:p>
          <a:p>
            <a:r>
              <a:rPr lang="en-GB" sz="2000" dirty="0"/>
              <a:t>11be –  working through submissions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19/1015r4 MDR complete</a:t>
            </a:r>
          </a:p>
          <a:p>
            <a:r>
              <a:rPr lang="en-US" sz="1800" dirty="0"/>
              <a:t>P802.11ba was started on D4.0 out of September meeting (Robert Stacey, Po-Kai Huang, 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, </a:t>
            </a:r>
            <a:r>
              <a:rPr lang="en-US" sz="1800" dirty="0" err="1"/>
              <a:t>Yunsong</a:t>
            </a:r>
            <a:r>
              <a:rPr lang="en-US" sz="1800" dirty="0"/>
              <a:t> Yang, </a:t>
            </a:r>
            <a:r>
              <a:rPr lang="en-US" sz="1800" dirty="0" err="1"/>
              <a:t>Yongho</a:t>
            </a:r>
            <a:r>
              <a:rPr lang="en-US" sz="1800" dirty="0"/>
              <a:t> Seok, Mark Hamilton ) 19/1765r3 MDR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2326</TotalTime>
  <Words>2154</Words>
  <Application>Microsoft Office PowerPoint</Application>
  <PresentationFormat>Widescreen</PresentationFormat>
  <Paragraphs>415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Office Theme</vt:lpstr>
      <vt:lpstr>Document</vt:lpstr>
      <vt:lpstr>802.11 WG Editor’s Meeting (Nov 2019)</vt:lpstr>
      <vt:lpstr>Abstract</vt:lpstr>
      <vt:lpstr>Agenda for 2019-11-12 meeting</vt:lpstr>
      <vt:lpstr>Roll Call – 2019-11-12</vt:lpstr>
      <vt:lpstr>Volunteer Editor Contacts</vt:lpstr>
      <vt:lpstr>Nov 12th roundtable status report</vt:lpstr>
      <vt:lpstr>Reflector Updates</vt:lpstr>
      <vt:lpstr>IEEE Publication Status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  <vt:lpstr>Update on numbering process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246</cp:revision>
  <cp:lastPrinted>1601-01-01T00:00:00Z</cp:lastPrinted>
  <dcterms:created xsi:type="dcterms:W3CDTF">2018-01-07T18:30:13Z</dcterms:created>
  <dcterms:modified xsi:type="dcterms:W3CDTF">2019-11-15T02:21:23Z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