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ustom.xml" ContentType="application/vnd.openxmlformats-officedocument.custom-properties+xml"/>
  <Override PartName="/docProps/core.xml" ContentType="application/vnd.openxmlformats-package.core-properties+xml"/>
  <Override PartName="/docProps/app.xml" ContentType="application/vnd.openxmlformats-officedocument.extended-properties+xml"/>
  <Override PartName="/_rels/.rels" ContentType="application/vnd.openxmlformats-package.relationships+xml"/>
  <Override PartName="/ppt/_rels/presentation.xml.rels" ContentType="application/vnd.openxmlformats-package.relationships+xml"/>
  <Override PartName="/ppt/notesSlides/_rels/notesSlide1.xml.rels" ContentType="application/vnd.openxmlformats-package.relationships+xml"/>
  <Override PartName="/ppt/notesSlides/notesSlide1.xml" ContentType="application/vnd.openxmlformats-officedocument.presentationml.notesSlide+xml"/>
  <Override PartName="/ppt/slides/_rels/slide33.xml.rels" ContentType="application/vnd.openxmlformats-package.relationships+xml"/>
  <Override PartName="/ppt/slides/_rels/slide30.xml.rels" ContentType="application/vnd.openxmlformats-package.relationships+xml"/>
  <Override PartName="/ppt/slides/_rels/slide26.xml.rels" ContentType="application/vnd.openxmlformats-package.relationships+xml"/>
  <Override PartName="/ppt/slides/_rels/slide11.xml.rels" ContentType="application/vnd.openxmlformats-package.relationships+xml"/>
  <Override PartName="/ppt/slides/_rels/slide18.xml.rels" ContentType="application/vnd.openxmlformats-package.relationships+xml"/>
  <Override PartName="/ppt/slides/_rels/slide10.xml.rels" ContentType="application/vnd.openxmlformats-package.relationships+xml"/>
  <Override PartName="/ppt/slides/_rels/slide17.xml.rels" ContentType="application/vnd.openxmlformats-package.relationships+xml"/>
  <Override PartName="/ppt/slides/_rels/slide24.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8.xml.rels" ContentType="application/vnd.openxmlformats-package.relationships+xml"/>
  <Override PartName="/ppt/slides/_rels/slide25.xml.rels" ContentType="application/vnd.openxmlformats-package.relationships+xml"/>
  <Override PartName="/ppt/slides/_rels/slide3.xml.rels" ContentType="application/vnd.openxmlformats-package.relationships+xml"/>
  <Override PartName="/ppt/slides/_rels/slide29.xml.rels" ContentType="application/vnd.openxmlformats-package.relationships+xml"/>
  <Override PartName="/ppt/slides/_rels/slide7.xml.rels" ContentType="application/vnd.openxmlformats-package.relationships+xml"/>
  <Override PartName="/ppt/slides/_rels/slide28.xml.rels" ContentType="application/vnd.openxmlformats-package.relationships+xml"/>
  <Override PartName="/ppt/slides/_rels/slide6.xml.rels" ContentType="application/vnd.openxmlformats-package.relationships+xml"/>
  <Override PartName="/ppt/slides/_rels/slide4.xml.rels" ContentType="application/vnd.openxmlformats-package.relationships+xml"/>
  <Override PartName="/ppt/slides/_rels/slide12.xml.rels" ContentType="application/vnd.openxmlformats-package.relationships+xml"/>
  <Override PartName="/ppt/slides/_rels/slide19.xml.rels" ContentType="application/vnd.openxmlformats-package.relationships+xml"/>
  <Override PartName="/ppt/slides/_rels/slide27.xml.rels" ContentType="application/vnd.openxmlformats-package.relationships+xml"/>
  <Override PartName="/ppt/slides/_rels/slide5.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22.xml.rels" ContentType="application/vnd.openxmlformats-package.relationships+xml"/>
  <Override PartName="/ppt/slides/_rels/slide15.xml.rels" ContentType="application/vnd.openxmlformats-package.relationships+xml"/>
  <Override PartName="/ppt/slides/_rels/slide1.xml.rels" ContentType="application/vnd.openxmlformats-package.relationships+xml"/>
  <Override PartName="/ppt/slides/_rels/slide23.xml.rels" ContentType="application/vnd.openxmlformats-package.relationships+xml"/>
  <Override PartName="/ppt/slides/_rels/slide16.xml.rels" ContentType="application/vnd.openxmlformats-package.relationships+xml"/>
  <Override PartName="/ppt/slides/_rels/slide31.xml.rels" ContentType="application/vnd.openxmlformats-package.relationships+xml"/>
  <Override PartName="/ppt/slides/_rels/slide20.xml.rels" ContentType="application/vnd.openxmlformats-package.relationships+xml"/>
  <Override PartName="/ppt/slides/_rels/slide32.xml.rels" ContentType="application/vnd.openxmlformats-package.relationships+xml"/>
  <Override PartName="/ppt/slides/_rels/slide21.xml.rels" ContentType="application/vnd.openxmlformats-package.relationships+xml"/>
  <Override PartName="/ppt/slides/slide33.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22.xml" ContentType="application/vnd.openxmlformats-officedocument.presentationml.slide+xml"/>
  <Override PartName="/ppt/slides/slide29.xml" ContentType="application/vnd.openxmlformats-officedocument.presentationml.slide+xml"/>
  <Override PartName="/ppt/slides/slide7.xml" ContentType="application/vnd.openxmlformats-officedocument.presentationml.slide+xml"/>
  <Override PartName="/ppt/slides/slide21.xml" ContentType="application/vnd.openxmlformats-officedocument.presentationml.slide+xml"/>
  <Override PartName="/ppt/slides/slide28.xml" ContentType="application/vnd.openxmlformats-officedocument.presentationml.slide+xml"/>
  <Override PartName="/ppt/slides/slide6.xml" ContentType="application/vnd.openxmlformats-officedocument.presentationml.slide+xml"/>
  <Override PartName="/ppt/slides/slide20.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24.xml" ContentType="application/vnd.openxmlformats-officedocument.presentationml.slide+xml"/>
  <Override PartName="/ppt/slides/slide2.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23.xml" ContentType="application/vnd.openxmlformats-officedocument.presentationml.slide+xml"/>
  <Override PartName="/ppt/slides/slide1.xml" ContentType="application/vnd.openxmlformats-officedocument.presentationml.slide+xml"/>
  <Override PartName="/ppt/slides/slide19.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26.xml" ContentType="application/vnd.openxmlformats-officedocument.presentationml.slide+xml"/>
  <Override PartName="/ppt/slides/slide4.xml" ContentType="application/vnd.openxmlformats-officedocument.presentationml.slide+xml"/>
  <Override PartName="/ppt/slides/slide27.xml" ContentType="application/vnd.openxmlformats-officedocument.presentationml.slide+xml"/>
  <Override PartName="/ppt/slides/slide5.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Masters/_rels/slideMaster2.xml.rels" ContentType="application/vnd.openxmlformats-package.relationships+xml"/>
  <Override PartName="/ppt/slideMasters/_rels/slideMaster1.xml.rels" ContentType="application/vnd.openxmlformats-package.relationships+xml"/>
  <Override PartName="/ppt/slideMasters/_rels/slideMaster6.xml.rels" ContentType="application/vnd.openxmlformats-package.relationships+xml"/>
  <Override PartName="/ppt/slideMasters/_rels/slideMaster4.xml.rels" ContentType="application/vnd.openxmlformats-package.relationships+xml"/>
  <Override PartName="/ppt/slideMasters/_rels/slideMaster3.xml.rels" ContentType="application/vnd.openxmlformats-package.relationships+xml"/>
  <Override PartName="/ppt/slideMasters/_rels/slideMaster5.xml.rels" ContentType="application/vnd.openxmlformats-package.relationships+xml"/>
  <Override PartName="/ppt/slideMasters/slideMaster6.xml" ContentType="application/vnd.openxmlformats-officedocument.presentationml.slideMaster+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theme/theme7.xml" ContentType="application/vnd.openxmlformats-officedocument.theme+xml"/>
  <Override PartName="/ppt/theme/theme6.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presentation.xml" ContentType="application/vnd.openxmlformats-officedocument.presentationml.presentation.main+xml"/>
  <Override PartName="/ppt/notesMasters/_rels/notesMaster1.xml.rels" ContentType="application/vnd.openxmlformats-package.relationships+xml"/>
  <Override PartName="/ppt/notesMasters/notesMaster1.xml" ContentType="application/vnd.openxmlformats-officedocument.presentationml.notesMaster+xml"/>
  <Override PartName="/ppt/slideLayouts/slideLayout72.xml" ContentType="application/vnd.openxmlformats-officedocument.presentationml.slideLayout+xml"/>
  <Override PartName="/ppt/slideLayouts/slideLayout71.xml" ContentType="application/vnd.openxmlformats-officedocument.presentationml.slideLayout+xml"/>
  <Override PartName="/ppt/slideLayouts/slideLayout70.xml" ContentType="application/vnd.openxmlformats-officedocument.presentationml.slideLayout+xml"/>
  <Override PartName="/ppt/slideLayouts/slideLayout68.xml" ContentType="application/vnd.openxmlformats-officedocument.presentationml.slideLayout+xml"/>
  <Override PartName="/ppt/slideLayouts/slideLayout67.xml" ContentType="application/vnd.openxmlformats-officedocument.presentationml.slideLayout+xml"/>
  <Override PartName="/ppt/slideLayouts/slideLayout66.xml" ContentType="application/vnd.openxmlformats-officedocument.presentationml.slideLayout+xml"/>
  <Override PartName="/ppt/slideLayouts/slideLayout65.xml" ContentType="application/vnd.openxmlformats-officedocument.presentationml.slideLayout+xml"/>
  <Override PartName="/ppt/slideLayouts/slideLayout64.xml" ContentType="application/vnd.openxmlformats-officedocument.presentationml.slideLayout+xml"/>
  <Override PartName="/ppt/slideLayouts/slideLayout63.xml" ContentType="application/vnd.openxmlformats-officedocument.presentationml.slideLayout+xml"/>
  <Override PartName="/ppt/slideLayouts/slideLayout62.xml" ContentType="application/vnd.openxmlformats-officedocument.presentationml.slideLayout+xml"/>
  <Override PartName="/ppt/slideLayouts/slideLayout61.xml" ContentType="application/vnd.openxmlformats-officedocument.presentationml.slideLayout+xml"/>
  <Override PartName="/ppt/slideLayouts/slideLayout60.xml" ContentType="application/vnd.openxmlformats-officedocument.presentationml.slideLayout+xml"/>
  <Override PartName="/ppt/slideLayouts/slideLayout59.xml" ContentType="application/vnd.openxmlformats-officedocument.presentationml.slideLayout+xml"/>
  <Override PartName="/ppt/slideLayouts/slideLayout58.xml" ContentType="application/vnd.openxmlformats-officedocument.presentationml.slideLayout+xml"/>
  <Override PartName="/ppt/slideLayouts/slideLayout57.xml" ContentType="application/vnd.openxmlformats-officedocument.presentationml.slideLayout+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_rels/slideLayout72.xml.rels" ContentType="application/vnd.openxmlformats-package.relationships+xml"/>
  <Override PartName="/ppt/slideLayouts/_rels/slideLayout71.xml.rels" ContentType="application/vnd.openxmlformats-package.relationships+xml"/>
  <Override PartName="/ppt/slideLayouts/_rels/slideLayout63.xml.rels" ContentType="application/vnd.openxmlformats-package.relationships+xml"/>
  <Override PartName="/ppt/slideLayouts/_rels/slideLayout62.xml.rels" ContentType="application/vnd.openxmlformats-package.relationships+xml"/>
  <Override PartName="/ppt/slideLayouts/_rels/slideLayout61.xml.rels" ContentType="application/vnd.openxmlformats-package.relationships+xml"/>
  <Override PartName="/ppt/slideLayouts/_rels/slideLayout60.xml.rels" ContentType="application/vnd.openxmlformats-package.relationships+xml"/>
  <Override PartName="/ppt/slideLayouts/_rels/slideLayout59.xml.rels" ContentType="application/vnd.openxmlformats-package.relationships+xml"/>
  <Override PartName="/ppt/slideLayouts/_rels/slideLayout70.xml.rels" ContentType="application/vnd.openxmlformats-package.relationships+xml"/>
  <Override PartName="/ppt/slideLayouts/_rels/slideLayout57.xml.rels" ContentType="application/vnd.openxmlformats-package.relationships+xml"/>
  <Override PartName="/ppt/slideLayouts/_rels/slideLayout56.xml.rels" ContentType="application/vnd.openxmlformats-package.relationships+xml"/>
  <Override PartName="/ppt/slideLayouts/_rels/slideLayout55.xml.rels" ContentType="application/vnd.openxmlformats-package.relationships+xml"/>
  <Override PartName="/ppt/slideLayouts/_rels/slideLayout51.xml.rels" ContentType="application/vnd.openxmlformats-package.relationships+xml"/>
  <Override PartName="/ppt/slideLayouts/_rels/slideLayout49.xml.rels" ContentType="application/vnd.openxmlformats-package.relationships+xml"/>
  <Override PartName="/ppt/slideLayouts/_rels/slideLayout48.xml.rels" ContentType="application/vnd.openxmlformats-package.relationships+xml"/>
  <Override PartName="/ppt/slideLayouts/_rels/slideLayout21.xml.rels" ContentType="application/vnd.openxmlformats-package.relationships+xml"/>
  <Override PartName="/ppt/slideLayouts/_rels/slideLayout64.xml.rels" ContentType="application/vnd.openxmlformats-package.relationships+xml"/>
  <Override PartName="/ppt/slideLayouts/_rels/slideLayout32.xml.rels" ContentType="application/vnd.openxmlformats-package.relationships+xml"/>
  <Override PartName="/ppt/slideLayouts/_rels/slideLayout31.xml.rels" ContentType="application/vnd.openxmlformats-package.relationships+xml"/>
  <Override PartName="/ppt/slideLayouts/_rels/slideLayout16.xml.rels" ContentType="application/vnd.openxmlformats-package.relationships+xml"/>
  <Override PartName="/ppt/slideLayouts/_rels/slideLayout23.xml.rels" ContentType="application/vnd.openxmlformats-package.relationships+xml"/>
  <Override PartName="/ppt/slideLayouts/_rels/slideLayout15.xml.rels" ContentType="application/vnd.openxmlformats-package.relationships+xml"/>
  <Override PartName="/ppt/slideLayouts/_rels/slideLayout22.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27.xml.rels" ContentType="application/vnd.openxmlformats-package.relationships+xml"/>
  <Override PartName="/ppt/slideLayouts/_rels/slideLayout19.xml.rels" ContentType="application/vnd.openxmlformats-package.relationships+xml"/>
  <Override PartName="/ppt/slideLayouts/_rels/slideLayout12.xml.rels" ContentType="application/vnd.openxmlformats-package.relationships+xml"/>
  <Override PartName="/ppt/slideLayouts/_rels/slideLayout69.xml.rels" ContentType="application/vnd.openxmlformats-package.relationships+xml"/>
  <Override PartName="/ppt/slideLayouts/_rels/slideLayout50.xml.rels" ContentType="application/vnd.openxmlformats-package.relationships+xml"/>
  <Override PartName="/ppt/slideLayouts/_rels/slideLayout5.xml.rels" ContentType="application/vnd.openxmlformats-package.relationships+xml"/>
  <Override PartName="/ppt/slideLayouts/_rels/slideLayout68.xml.rels" ContentType="application/vnd.openxmlformats-package.relationships+xml"/>
  <Override PartName="/ppt/slideLayouts/_rels/slideLayout4.xml.rels" ContentType="application/vnd.openxmlformats-package.relationships+xml"/>
  <Override PartName="/ppt/slideLayouts/_rels/slideLayout67.xml.rels" ContentType="application/vnd.openxmlformats-package.relationships+xml"/>
  <Override PartName="/ppt/slideLayouts/_rels/slideLayout3.xml.rels" ContentType="application/vnd.openxmlformats-package.relationships+xml"/>
  <Override PartName="/ppt/slideLayouts/_rels/slideLayout6.xml.rels" ContentType="application/vnd.openxmlformats-package.relationships+xml"/>
  <Override PartName="/ppt/slideLayouts/_rels/slideLayout41.xml.rels" ContentType="application/vnd.openxmlformats-package.relationships+xml"/>
  <Override PartName="/ppt/slideLayouts/_rels/slideLayout52.xml.rels" ContentType="application/vnd.openxmlformats-package.relationships+xml"/>
  <Override PartName="/ppt/slideLayouts/_rels/slideLayout7.xml.rels" ContentType="application/vnd.openxmlformats-package.relationships+xml"/>
  <Override PartName="/ppt/slideLayouts/_rels/slideLayout42.xml.rels" ContentType="application/vnd.openxmlformats-package.relationships+xml"/>
  <Override PartName="/ppt/slideLayouts/_rels/slideLayout65.xml.rels" ContentType="application/vnd.openxmlformats-package.relationships+xml"/>
  <Override PartName="/ppt/slideLayouts/_rels/slideLayout1.xml.rels" ContentType="application/vnd.openxmlformats-package.relationships+xml"/>
  <Override PartName="/ppt/slideLayouts/_rels/slideLayout53.xml.rels" ContentType="application/vnd.openxmlformats-package.relationships+xml"/>
  <Override PartName="/ppt/slideLayouts/_rels/slideLayout8.xml.rels" ContentType="application/vnd.openxmlformats-package.relationships+xml"/>
  <Override PartName="/ppt/slideLayouts/_rels/slideLayout43.xml.rels" ContentType="application/vnd.openxmlformats-package.relationships+xml"/>
  <Override PartName="/ppt/slideLayouts/_rels/slideLayout66.xml.rels" ContentType="application/vnd.openxmlformats-package.relationships+xml"/>
  <Override PartName="/ppt/slideLayouts/_rels/slideLayout2.xml.rels" ContentType="application/vnd.openxmlformats-package.relationships+xml"/>
  <Override PartName="/ppt/slideLayouts/_rels/slideLayout54.xml.rels" ContentType="application/vnd.openxmlformats-package.relationships+xml"/>
  <Override PartName="/ppt/slideLayouts/_rels/slideLayout9.xml.rels" ContentType="application/vnd.openxmlformats-package.relationships+xml"/>
  <Override PartName="/ppt/slideLayouts/_rels/slideLayout33.xml.rels" ContentType="application/vnd.openxmlformats-package.relationships+xml"/>
  <Override PartName="/ppt/slideLayouts/_rels/slideLayout44.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1.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0.xml.rels" ContentType="application/vnd.openxmlformats-package.relationships+xml"/>
  <Override PartName="/ppt/slideLayouts/_rels/slideLayout39.xml.rels" ContentType="application/vnd.openxmlformats-package.relationships+xml"/>
  <Override PartName="/ppt/slideLayouts/_rels/slideLayout58.xml.rels" ContentType="application/vnd.openxmlformats-package.relationships+xml"/>
  <Override PartName="/ppt/slideLayouts/_rels/slideLayout26.xml.rels" ContentType="application/vnd.openxmlformats-package.relationships+xml"/>
  <Override PartName="/ppt/slideLayouts/_rels/slideLayout28.xml.rels" ContentType="application/vnd.openxmlformats-package.relationships+xml"/>
  <Override PartName="/ppt/slideLayouts/_rels/slideLayout10.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Layouts/_rels/slideLayout34.xml.rels" ContentType="application/vnd.openxmlformats-package.relationships+xml"/>
  <Override PartName="/ppt/slideLayouts/_rels/slideLayout45.xml.rels" ContentType="application/vnd.openxmlformats-package.relationships+xml"/>
  <Override PartName="/ppt/slideLayouts/_rels/slideLayout35.xml.rels" ContentType="application/vnd.openxmlformats-package.relationships+xml"/>
  <Override PartName="/ppt/slideLayouts/_rels/slideLayout36.xml.rels" ContentType="application/vnd.openxmlformats-package.relationships+xml"/>
  <Override PartName="/ppt/slideLayouts/_rels/slideLayout37.xml.rels" ContentType="application/vnd.openxmlformats-package.relationships+xml"/>
  <Override PartName="/ppt/slideLayouts/_rels/slideLayout38.xml.rels" ContentType="application/vnd.openxmlformats-package.relationships+xml"/>
  <Override PartName="/ppt/slideLayouts/_rels/slideLayout40.xml.rels" ContentType="application/vnd.openxmlformats-package.relationships+xml"/>
  <Override PartName="/ppt/slideLayouts/_rels/slideLayout46.xml.rels" ContentType="application/vnd.openxmlformats-package.relationships+xml"/>
  <Override PartName="/ppt/slideLayouts/_rels/slideLayout47.xml.rels" ContentType="application/vnd.openxmlformats-package.relationships+xml"/>
  <Override PartName="/ppt/slideLayouts/slideLayout50.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16.xml" ContentType="application/vnd.openxmlformats-officedocument.presentationml.slideLayout+xml"/>
  <Override PartName="/ppt/slideLayouts/slideLayout48.xml" ContentType="application/vnd.openxmlformats-officedocument.presentationml.slideLayout+xml"/>
  <Override PartName="/ppt/slideLayouts/slideLayout7.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9.xml" ContentType="application/vnd.openxmlformats-officedocument.presentationml.slideLayout+xml"/>
  <Override PartName="/ppt/slideLayouts/slideLayout17.xml" ContentType="application/vnd.openxmlformats-officedocument.presentationml.slideLayout+xml"/>
  <Override PartName="/ppt/slideLayouts/slideLayout49.xml" ContentType="application/vnd.openxmlformats-officedocument.presentationml.slideLayout+xml"/>
  <Override PartName="/ppt/slideLayouts/slideLayout8.xml" ContentType="application/vnd.openxmlformats-officedocument.presentationml.slideLayout+xml"/>
  <Override PartName="/ppt/slideLayouts/slideLayout69.xml" ContentType="application/vnd.openxmlformats-officedocument.presentationml.slideLayout+xml"/>
  <Override PartName="/ppt/slideLayouts/slideLayout10.xml" ContentType="application/vnd.openxmlformats-officedocument.presentationml.slideLayout+xml"/>
  <Override PartName="/ppt/slideLayouts/slideLayout1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1.xml" ContentType="application/vnd.openxmlformats-officedocument.presentationml.slideLayout+xml"/>
  <Override PartName="/ppt/slideLayouts/slideLayout42.xml" ContentType="application/vnd.openxmlformats-officedocument.presentationml.slideLayout+xml"/>
  <Override PartName="/ppt/slideLayouts/slideLayout2.xml" ContentType="application/vnd.openxmlformats-officedocument.presentationml.slideLayout+xml"/>
  <Override PartName="/ppt/slideLayouts/slideLayout43.xml" ContentType="application/vnd.openxmlformats-officedocument.presentationml.slideLayout+xml"/>
  <Override PartName="/ppt/slideLayouts/slideLayout3.xml" ContentType="application/vnd.openxmlformats-officedocument.presentationml.slideLayout+xml"/>
  <Override PartName="/ppt/slideLayouts/slideLayout44.xml" ContentType="application/vnd.openxmlformats-officedocument.presentationml.slideLayout+xml"/>
  <Override PartName="/ppt/slideLayouts/slideLayout4.xml" ContentType="application/vnd.openxmlformats-officedocument.presentationml.slideLayout+xml"/>
  <Override PartName="/ppt/slideLayouts/slideLayout45.xml" ContentType="application/vnd.openxmlformats-officedocument.presentationml.slideLayout+xml"/>
  <Override PartName="/ppt/slideLayouts/slideLayout5.xml" ContentType="application/vnd.openxmlformats-officedocument.presentationml.slideLayout+xml"/>
  <Override PartName="/ppt/slideLayouts/slideLayout46.xml" ContentType="application/vnd.openxmlformats-officedocument.presentationml.slideLayout+xml"/>
  <Override PartName="/ppt/slideLayouts/slideLayout6.xml" ContentType="application/vnd.openxmlformats-officedocument.presentationml.slideLayout+xml"/>
  <Override PartName="/ppt/slideLayouts/slideLayout47.xml" ContentType="application/vnd.openxmlformats-officedocument.presentationml.slideLayout+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Lst>
  <p:notesMasterIdLst>
    <p:notesMasterId r:id="rId8"/>
  </p:notesMasterIdLst>
  <p:sldIdLst>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 id="270" r:id="rId23"/>
    <p:sldId id="271" r:id="rId24"/>
    <p:sldId id="272" r:id="rId25"/>
    <p:sldId id="273" r:id="rId26"/>
    <p:sldId id="274" r:id="rId27"/>
    <p:sldId id="275" r:id="rId28"/>
    <p:sldId id="276" r:id="rId29"/>
    <p:sldId id="277" r:id="rId30"/>
    <p:sldId id="278" r:id="rId31"/>
    <p:sldId id="279" r:id="rId32"/>
    <p:sldId id="280" r:id="rId33"/>
    <p:sldId id="281" r:id="rId34"/>
    <p:sldId id="282" r:id="rId35"/>
    <p:sldId id="283" r:id="rId36"/>
    <p:sldId id="284" r:id="rId37"/>
    <p:sldId id="285" r:id="rId38"/>
    <p:sldId id="286" r:id="rId39"/>
    <p:sldId id="287" r:id="rId40"/>
    <p:sldId id="288" r:id="rId41"/>
  </p:sldIdLst>
  <p:sldSz cx="9144000" cy="6858000"/>
  <p:notesSz cx="6934200" cy="9280525"/>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notesMaster" Target="notesMasters/notesMaster1.xml"/><Relationship Id="rId9" Type="http://schemas.openxmlformats.org/officeDocument/2006/relationships/slide" Target="slides/slide1.xml"/><Relationship Id="rId10" Type="http://schemas.openxmlformats.org/officeDocument/2006/relationships/slide" Target="slides/slide2.xml"/><Relationship Id="rId11" Type="http://schemas.openxmlformats.org/officeDocument/2006/relationships/slide" Target="slides/slide3.xml"/><Relationship Id="rId12" Type="http://schemas.openxmlformats.org/officeDocument/2006/relationships/slide" Target="slides/slide4.xml"/><Relationship Id="rId13" Type="http://schemas.openxmlformats.org/officeDocument/2006/relationships/slide" Target="slides/slide5.xml"/><Relationship Id="rId14" Type="http://schemas.openxmlformats.org/officeDocument/2006/relationships/slide" Target="slides/slide6.xml"/><Relationship Id="rId15" Type="http://schemas.openxmlformats.org/officeDocument/2006/relationships/slide" Target="slides/slide7.xml"/><Relationship Id="rId16" Type="http://schemas.openxmlformats.org/officeDocument/2006/relationships/slide" Target="slides/slide8.xml"/><Relationship Id="rId17" Type="http://schemas.openxmlformats.org/officeDocument/2006/relationships/slide" Target="slides/slide9.xml"/><Relationship Id="rId18" Type="http://schemas.openxmlformats.org/officeDocument/2006/relationships/slide" Target="slides/slide10.xml"/><Relationship Id="rId19" Type="http://schemas.openxmlformats.org/officeDocument/2006/relationships/slide" Target="slides/slide11.xml"/><Relationship Id="rId20" Type="http://schemas.openxmlformats.org/officeDocument/2006/relationships/slide" Target="slides/slide12.xml"/><Relationship Id="rId21" Type="http://schemas.openxmlformats.org/officeDocument/2006/relationships/slide" Target="slides/slide13.xml"/><Relationship Id="rId22" Type="http://schemas.openxmlformats.org/officeDocument/2006/relationships/slide" Target="slides/slide14.xml"/><Relationship Id="rId23" Type="http://schemas.openxmlformats.org/officeDocument/2006/relationships/slide" Target="slides/slide15.xml"/><Relationship Id="rId24" Type="http://schemas.openxmlformats.org/officeDocument/2006/relationships/slide" Target="slides/slide16.xml"/><Relationship Id="rId25" Type="http://schemas.openxmlformats.org/officeDocument/2006/relationships/slide" Target="slides/slide17.xml"/><Relationship Id="rId26" Type="http://schemas.openxmlformats.org/officeDocument/2006/relationships/slide" Target="slides/slide18.xml"/><Relationship Id="rId27" Type="http://schemas.openxmlformats.org/officeDocument/2006/relationships/slide" Target="slides/slide19.xml"/><Relationship Id="rId28" Type="http://schemas.openxmlformats.org/officeDocument/2006/relationships/slide" Target="slides/slide20.xml"/><Relationship Id="rId29" Type="http://schemas.openxmlformats.org/officeDocument/2006/relationships/slide" Target="slides/slide21.xml"/><Relationship Id="rId30" Type="http://schemas.openxmlformats.org/officeDocument/2006/relationships/slide" Target="slides/slide22.xml"/><Relationship Id="rId31" Type="http://schemas.openxmlformats.org/officeDocument/2006/relationships/slide" Target="slides/slide23.xml"/><Relationship Id="rId32" Type="http://schemas.openxmlformats.org/officeDocument/2006/relationships/slide" Target="slides/slide24.xml"/><Relationship Id="rId33" Type="http://schemas.openxmlformats.org/officeDocument/2006/relationships/slide" Target="slides/slide25.xml"/><Relationship Id="rId34" Type="http://schemas.openxmlformats.org/officeDocument/2006/relationships/slide" Target="slides/slide26.xml"/><Relationship Id="rId35" Type="http://schemas.openxmlformats.org/officeDocument/2006/relationships/slide" Target="slides/slide27.xml"/><Relationship Id="rId36" Type="http://schemas.openxmlformats.org/officeDocument/2006/relationships/slide" Target="slides/slide28.xml"/><Relationship Id="rId37" Type="http://schemas.openxmlformats.org/officeDocument/2006/relationships/slide" Target="slides/slide29.xml"/><Relationship Id="rId38" Type="http://schemas.openxmlformats.org/officeDocument/2006/relationships/slide" Target="slides/slide30.xml"/><Relationship Id="rId39" Type="http://schemas.openxmlformats.org/officeDocument/2006/relationships/slide" Target="slides/slide31.xml"/><Relationship Id="rId40" Type="http://schemas.openxmlformats.org/officeDocument/2006/relationships/slide" Target="slides/slide32.xml"/><Relationship Id="rId41" Type="http://schemas.openxmlformats.org/officeDocument/2006/relationships/slide" Target="slides/slide33.xml"/>
</Relationships>
</file>

<file path=ppt/notesMasters/_rels/notesMaster1.xml.rels><?xml version="1.0" encoding="UTF-8"?>
<Relationships xmlns="http://schemas.openxmlformats.org/package/2006/relationships"><Relationship Id="rId1" Type="http://schemas.openxmlformats.org/officeDocument/2006/relationships/theme" Target="../theme/theme7.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2" name="PlaceHolder 1"/>
          <p:cNvSpPr>
            <a:spLocks noGrp="1"/>
          </p:cNvSpPr>
          <p:nvPr>
            <p:ph type="sldImg"/>
          </p:nvPr>
        </p:nvSpPr>
        <p:spPr>
          <a:xfrm>
            <a:off x="216000" y="812520"/>
            <a:ext cx="7127280" cy="4008960"/>
          </a:xfrm>
          <a:prstGeom prst="rect">
            <a:avLst/>
          </a:prstGeom>
        </p:spPr>
        <p:txBody>
          <a:bodyPr lIns="0" rIns="0" tIns="0" bIns="0" anchor="ctr">
            <a:noAutofit/>
          </a:bodyPr>
          <a:p>
            <a:pPr algn="ctr"/>
            <a:r>
              <a:rPr b="0" lang="sv-SE" sz="4400" spc="-1" strike="noStrike">
                <a:latin typeface="DejaVu Sans"/>
              </a:rPr>
              <a:t>Click to move the slide</a:t>
            </a:r>
            <a:endParaRPr b="0" lang="sv-SE" sz="4400" spc="-1" strike="noStrike">
              <a:latin typeface="DejaVu Sans"/>
            </a:endParaRPr>
          </a:p>
        </p:txBody>
      </p:sp>
      <p:sp>
        <p:nvSpPr>
          <p:cNvPr id="253" name="PlaceHolder 2"/>
          <p:cNvSpPr>
            <a:spLocks noGrp="1"/>
          </p:cNvSpPr>
          <p:nvPr>
            <p:ph type="body"/>
          </p:nvPr>
        </p:nvSpPr>
        <p:spPr>
          <a:xfrm>
            <a:off x="756000" y="5078520"/>
            <a:ext cx="6047640" cy="4811040"/>
          </a:xfrm>
          <a:prstGeom prst="rect">
            <a:avLst/>
          </a:prstGeom>
        </p:spPr>
        <p:txBody>
          <a:bodyPr lIns="0" rIns="0" tIns="0" bIns="0">
            <a:noAutofit/>
          </a:bodyPr>
          <a:p>
            <a:r>
              <a:rPr b="0" lang="sv-SE" sz="2000" spc="-1" strike="noStrike">
                <a:latin typeface="DejaVu Sans"/>
              </a:rPr>
              <a:t>Click to edit the notes format</a:t>
            </a:r>
            <a:endParaRPr b="0" lang="sv-SE" sz="2000" spc="-1" strike="noStrike">
              <a:latin typeface="DejaVu Sans"/>
            </a:endParaRPr>
          </a:p>
        </p:txBody>
      </p:sp>
      <p:sp>
        <p:nvSpPr>
          <p:cNvPr id="254" name="PlaceHolder 3"/>
          <p:cNvSpPr>
            <a:spLocks noGrp="1"/>
          </p:cNvSpPr>
          <p:nvPr>
            <p:ph type="hdr"/>
          </p:nvPr>
        </p:nvSpPr>
        <p:spPr>
          <a:xfrm>
            <a:off x="0" y="0"/>
            <a:ext cx="3280680" cy="534240"/>
          </a:xfrm>
          <a:prstGeom prst="rect">
            <a:avLst/>
          </a:prstGeom>
        </p:spPr>
        <p:txBody>
          <a:bodyPr lIns="0" rIns="0" tIns="0" bIns="0">
            <a:noAutofit/>
          </a:bodyPr>
          <a:p>
            <a:r>
              <a:rPr b="0" lang="sv-SE" sz="1400" spc="-1" strike="noStrike">
                <a:latin typeface="DejaVu Serif"/>
              </a:rPr>
              <a:t> </a:t>
            </a:r>
            <a:endParaRPr b="0" lang="sv-SE" sz="1400" spc="-1" strike="noStrike">
              <a:latin typeface="DejaVu Serif"/>
            </a:endParaRPr>
          </a:p>
        </p:txBody>
      </p:sp>
      <p:sp>
        <p:nvSpPr>
          <p:cNvPr id="255" name="PlaceHolder 4"/>
          <p:cNvSpPr>
            <a:spLocks noGrp="1"/>
          </p:cNvSpPr>
          <p:nvPr>
            <p:ph type="dt"/>
          </p:nvPr>
        </p:nvSpPr>
        <p:spPr>
          <a:xfrm>
            <a:off x="4278960" y="0"/>
            <a:ext cx="3280680" cy="534240"/>
          </a:xfrm>
          <a:prstGeom prst="rect">
            <a:avLst/>
          </a:prstGeom>
        </p:spPr>
        <p:txBody>
          <a:bodyPr lIns="0" rIns="0" tIns="0" bIns="0">
            <a:noAutofit/>
          </a:bodyPr>
          <a:p>
            <a:pPr algn="r"/>
            <a:r>
              <a:rPr b="0" lang="sv-SE" sz="1400" spc="-1" strike="noStrike">
                <a:latin typeface="DejaVu Serif"/>
              </a:rPr>
              <a:t> </a:t>
            </a:r>
            <a:endParaRPr b="0" lang="sv-SE" sz="1400" spc="-1" strike="noStrike">
              <a:latin typeface="DejaVu Serif"/>
            </a:endParaRPr>
          </a:p>
        </p:txBody>
      </p:sp>
      <p:sp>
        <p:nvSpPr>
          <p:cNvPr id="256" name="PlaceHolder 5"/>
          <p:cNvSpPr>
            <a:spLocks noGrp="1"/>
          </p:cNvSpPr>
          <p:nvPr>
            <p:ph type="ftr"/>
          </p:nvPr>
        </p:nvSpPr>
        <p:spPr>
          <a:xfrm>
            <a:off x="0" y="10157400"/>
            <a:ext cx="3280680" cy="534240"/>
          </a:xfrm>
          <a:prstGeom prst="rect">
            <a:avLst/>
          </a:prstGeom>
        </p:spPr>
        <p:txBody>
          <a:bodyPr lIns="0" rIns="0" tIns="0" bIns="0" anchor="b">
            <a:noAutofit/>
          </a:bodyPr>
          <a:p>
            <a:r>
              <a:rPr b="0" lang="sv-SE" sz="1400" spc="-1" strike="noStrike">
                <a:latin typeface="DejaVu Serif"/>
              </a:rPr>
              <a:t> </a:t>
            </a:r>
            <a:endParaRPr b="0" lang="sv-SE" sz="1400" spc="-1" strike="noStrike">
              <a:latin typeface="DejaVu Serif"/>
            </a:endParaRPr>
          </a:p>
        </p:txBody>
      </p:sp>
      <p:sp>
        <p:nvSpPr>
          <p:cNvPr id="257" name="PlaceHolder 6"/>
          <p:cNvSpPr>
            <a:spLocks noGrp="1"/>
          </p:cNvSpPr>
          <p:nvPr>
            <p:ph type="sldNum"/>
          </p:nvPr>
        </p:nvSpPr>
        <p:spPr>
          <a:xfrm>
            <a:off x="4278960" y="10157400"/>
            <a:ext cx="3280680" cy="534240"/>
          </a:xfrm>
          <a:prstGeom prst="rect">
            <a:avLst/>
          </a:prstGeom>
        </p:spPr>
        <p:txBody>
          <a:bodyPr lIns="0" rIns="0" tIns="0" bIns="0" anchor="b">
            <a:noAutofit/>
          </a:bodyPr>
          <a:p>
            <a:pPr algn="r"/>
            <a:fld id="{99038AE4-3D93-4C9A-BA28-902E0535DB8C}" type="slidenum">
              <a:rPr b="0" lang="sv-SE" sz="1400" spc="-1" strike="noStrike">
                <a:latin typeface="DejaVu Serif"/>
              </a:rPr>
              <a:t>1</a:t>
            </a:fld>
            <a:endParaRPr b="0" lang="sv-SE" sz="1400" spc="-1" strike="noStrike">
              <a:latin typeface="DejaVu Serif"/>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34" name="CustomShape 1"/>
          <p:cNvSpPr/>
          <p:nvPr/>
        </p:nvSpPr>
        <p:spPr>
          <a:xfrm>
            <a:off x="5640480" y="96840"/>
            <a:ext cx="637200" cy="20844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S Gothic"/>
              </a:rPr>
              <a:t>doc.: IEEE 802.11-yy/xxxxr0</a:t>
            </a:r>
            <a:endParaRPr b="0" lang="sv-SE" sz="1400" spc="-1" strike="noStrike">
              <a:latin typeface="DejaVu Sans"/>
            </a:endParaRPr>
          </a:p>
        </p:txBody>
      </p:sp>
      <p:sp>
        <p:nvSpPr>
          <p:cNvPr id="435" name="CustomShape 2"/>
          <p:cNvSpPr/>
          <p:nvPr/>
        </p:nvSpPr>
        <p:spPr>
          <a:xfrm>
            <a:off x="654120" y="96840"/>
            <a:ext cx="822960" cy="2084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ea typeface="MS Gothic"/>
              </a:rPr>
              <a:t>Month Year</a:t>
            </a:r>
            <a:endParaRPr b="0" lang="sv-SE" sz="1400" spc="-1" strike="noStrike">
              <a:latin typeface="DejaVu Sans"/>
            </a:endParaRPr>
          </a:p>
        </p:txBody>
      </p:sp>
      <p:sp>
        <p:nvSpPr>
          <p:cNvPr id="436" name="CustomShape 3"/>
          <p:cNvSpPr/>
          <p:nvPr/>
        </p:nvSpPr>
        <p:spPr>
          <a:xfrm>
            <a:off x="5357880" y="8985240"/>
            <a:ext cx="91980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John Doe, Some Company</a:t>
            </a:r>
            <a:endParaRPr b="0" lang="sv-SE" sz="1200" spc="-1" strike="noStrike">
              <a:latin typeface="DejaVu Sans"/>
            </a:endParaRPr>
          </a:p>
        </p:txBody>
      </p:sp>
      <p:sp>
        <p:nvSpPr>
          <p:cNvPr id="437" name="CustomShape 4"/>
          <p:cNvSpPr/>
          <p:nvPr/>
        </p:nvSpPr>
        <p:spPr>
          <a:xfrm>
            <a:off x="3222720" y="8985240"/>
            <a:ext cx="508680" cy="3610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Page </a:t>
            </a:r>
            <a:fld id="{B8DE1527-9FD0-45D0-9589-9E3D88CEC975}"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438" name="CustomShape 5"/>
          <p:cNvSpPr/>
          <p:nvPr/>
        </p:nvSpPr>
        <p:spPr>
          <a:xfrm>
            <a:off x="1154160" y="701640"/>
            <a:ext cx="4623480" cy="3466080"/>
          </a:xfrm>
          <a:prstGeom prst="rect">
            <a:avLst/>
          </a:prstGeom>
          <a:solidFill>
            <a:srgbClr val="ffffff"/>
          </a:solidFill>
          <a:ln w="9360">
            <a:solidFill>
              <a:srgbClr val="000000"/>
            </a:solidFill>
            <a:miter/>
          </a:ln>
        </p:spPr>
        <p:style>
          <a:lnRef idx="0"/>
          <a:fillRef idx="0"/>
          <a:effectRef idx="0"/>
          <a:fontRef idx="minor"/>
        </p:style>
      </p:sp>
      <p:sp>
        <p:nvSpPr>
          <p:cNvPr id="439" name="PlaceHolder 6"/>
          <p:cNvSpPr>
            <a:spLocks noGrp="1"/>
          </p:cNvSpPr>
          <p:nvPr>
            <p:ph type="body"/>
          </p:nvPr>
        </p:nvSpPr>
        <p:spPr>
          <a:xfrm>
            <a:off x="923760" y="4408560"/>
            <a:ext cx="5083920" cy="4267800"/>
          </a:xfrm>
          <a:prstGeom prst="rect">
            <a:avLst/>
          </a:prstGeom>
        </p:spPr>
        <p:txBody>
          <a:bodyPr lIns="93600" rIns="93600" tIns="46080" bIns="46080" anchor="ctr">
            <a:noAutofit/>
          </a:bodyPr>
          <a:p>
            <a:endParaRPr b="0" lang="sv-SE" sz="2000" spc="-1" strike="noStrike">
              <a:latin typeface="DejaVu Sans"/>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8"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29"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31"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32"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33"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34"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36"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37"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38"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39"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40"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41"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8"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49"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1"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3"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54"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5"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6" name="PlaceHolder 1"/>
          <p:cNvSpPr>
            <a:spLocks noGrp="1"/>
          </p:cNvSpPr>
          <p:nvPr>
            <p:ph type="subTitle"/>
          </p:nvPr>
        </p:nvSpPr>
        <p:spPr>
          <a:xfrm>
            <a:off x="144000" y="15840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8"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59"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60"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62"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63"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64"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67"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68"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0"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71"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3"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74"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75"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76"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8"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79"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80"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81"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82"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83"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0"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3"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4"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5"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96"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7"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98" name="PlaceHolder 1"/>
          <p:cNvSpPr>
            <a:spLocks noGrp="1"/>
          </p:cNvSpPr>
          <p:nvPr>
            <p:ph type="subTitle"/>
          </p:nvPr>
        </p:nvSpPr>
        <p:spPr>
          <a:xfrm>
            <a:off x="144000" y="15840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0"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01"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02"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4"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05"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06"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8"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09"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10"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2"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113"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4"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5"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16"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17"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118"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20"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121"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122"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123"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124"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125"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32"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33"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34"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35"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2"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36"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37"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38"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9"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0" name="PlaceHolder 1"/>
          <p:cNvSpPr>
            <a:spLocks noGrp="1"/>
          </p:cNvSpPr>
          <p:nvPr>
            <p:ph type="subTitle"/>
          </p:nvPr>
        </p:nvSpPr>
        <p:spPr>
          <a:xfrm>
            <a:off x="144000" y="15840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1"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42"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43"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44"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45"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46"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47"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48"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49"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50"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51"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52"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54"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155"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56"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57"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58"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59"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160"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62"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163"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164"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165"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166"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167"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74"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75"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76"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77"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79"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80"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81"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2" name="PlaceHolder 1"/>
          <p:cNvSpPr>
            <a:spLocks noGrp="1"/>
          </p:cNvSpPr>
          <p:nvPr>
            <p:ph type="subTitle"/>
          </p:nvPr>
        </p:nvSpPr>
        <p:spPr>
          <a:xfrm>
            <a:off x="144000" y="15840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83"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84"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85"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86"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7"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88"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89"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90"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1"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92"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93"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94"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95"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96"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197"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98"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99"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200"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01"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202"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144000" y="15840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03"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04"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205"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206"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207"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208"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209"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16"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1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18"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19"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20"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21"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222"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23"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24" name="PlaceHolder 1"/>
          <p:cNvSpPr>
            <a:spLocks noGrp="1"/>
          </p:cNvSpPr>
          <p:nvPr>
            <p:ph type="subTitle"/>
          </p:nvPr>
        </p:nvSpPr>
        <p:spPr>
          <a:xfrm>
            <a:off x="144000" y="15840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25"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26"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227"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228"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29"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30"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231"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32"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3"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34"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235"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36"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6"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7"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8"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7"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38"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239"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40"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41"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242"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43"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244"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46"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247"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248"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249"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250"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251"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0"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21"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2"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4"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6"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1"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2"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3" name="CustomShape 4"/>
          <p:cNvSpPr/>
          <p:nvPr/>
        </p:nvSpPr>
        <p:spPr>
          <a:xfrm>
            <a:off x="5000760" y="357120"/>
            <a:ext cx="3498120" cy="27036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802.11-19/1741r6 </a:t>
            </a:r>
            <a:endParaRPr b="0" lang="sv-SE" sz="1800" spc="-1" strike="noStrike">
              <a:latin typeface="DejaVu Sans"/>
            </a:endParaRPr>
          </a:p>
        </p:txBody>
      </p:sp>
      <p:sp>
        <p:nvSpPr>
          <p:cNvPr id="4" name="PlaceHolder 5"/>
          <p:cNvSpPr>
            <a:spLocks noGrp="1"/>
          </p:cNvSpPr>
          <p:nvPr>
            <p:ph type="title"/>
          </p:nvPr>
        </p:nvSpPr>
        <p:spPr>
          <a:xfrm>
            <a:off x="457200" y="13752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5"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2"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43"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44"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45" name="CustomShape 4"/>
          <p:cNvSpPr/>
          <p:nvPr/>
        </p:nvSpPr>
        <p:spPr>
          <a:xfrm>
            <a:off x="5000760" y="357120"/>
            <a:ext cx="3498120" cy="27036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802.11-19/1741r6 </a:t>
            </a:r>
            <a:endParaRPr b="0" lang="sv-SE" sz="1800" spc="-1" strike="noStrike">
              <a:latin typeface="DejaVu Sans"/>
            </a:endParaRPr>
          </a:p>
        </p:txBody>
      </p:sp>
      <p:sp>
        <p:nvSpPr>
          <p:cNvPr id="46" name="PlaceHolder 5"/>
          <p:cNvSpPr>
            <a:spLocks noGrp="1"/>
          </p:cNvSpPr>
          <p:nvPr>
            <p:ph type="title"/>
          </p:nvPr>
        </p:nvSpPr>
        <p:spPr>
          <a:xfrm>
            <a:off x="144000" y="15840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47"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4"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85"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86"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87" name="CustomShape 4"/>
          <p:cNvSpPr/>
          <p:nvPr/>
        </p:nvSpPr>
        <p:spPr>
          <a:xfrm>
            <a:off x="5000760" y="357120"/>
            <a:ext cx="3498120" cy="27036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802.11-19/1741r6 </a:t>
            </a:r>
            <a:endParaRPr b="0" lang="sv-SE" sz="1800" spc="-1" strike="noStrike">
              <a:latin typeface="DejaVu Sans"/>
            </a:endParaRPr>
          </a:p>
        </p:txBody>
      </p:sp>
      <p:sp>
        <p:nvSpPr>
          <p:cNvPr id="88" name="PlaceHolder 5"/>
          <p:cNvSpPr>
            <a:spLocks noGrp="1"/>
          </p:cNvSpPr>
          <p:nvPr>
            <p:ph type="title"/>
          </p:nvPr>
        </p:nvSpPr>
        <p:spPr>
          <a:xfrm>
            <a:off x="144000" y="13680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89"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26" name="CustomShape 1"/>
          <p:cNvSpPr/>
          <p:nvPr/>
        </p:nvSpPr>
        <p:spPr>
          <a:xfrm>
            <a:off x="5088600" y="331920"/>
            <a:ext cx="3363120" cy="273960"/>
          </a:xfrm>
          <a:prstGeom prst="rect">
            <a:avLst/>
          </a:prstGeom>
          <a:noFill/>
          <a:ln>
            <a:noFill/>
          </a:ln>
        </p:spPr>
        <p:style>
          <a:lnRef idx="0"/>
          <a:fillRef idx="0"/>
          <a:effectRef idx="0"/>
          <a:fontRef idx="minor"/>
        </p:style>
        <p:txBody>
          <a:bodyPr wrap="none" lIns="0" rIns="0" tIns="0" bIns="0" anchor="b">
            <a:spAutoFit/>
          </a:bodyPr>
          <a:p>
            <a:pPr marL="457200" algn="r">
              <a:lnSpc>
                <a:spcPct val="100000"/>
              </a:lnSpc>
            </a:pPr>
            <a:r>
              <a:rPr b="1" lang="sv-SE" sz="1800" spc="-1" strike="noStrike">
                <a:solidFill>
                  <a:srgbClr val="000000"/>
                </a:solidFill>
                <a:latin typeface="Times New Roman"/>
                <a:ea typeface="MS Gothic"/>
              </a:rPr>
              <a:t>Doc.: IEEE 802.11-19/1741r6 </a:t>
            </a:r>
            <a:endParaRPr b="0" lang="sv-SE" sz="1800" spc="-1" strike="noStrike">
              <a:latin typeface="DejaVu Sans"/>
            </a:endParaRPr>
          </a:p>
        </p:txBody>
      </p:sp>
      <p:sp>
        <p:nvSpPr>
          <p:cNvPr id="12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128" name="CustomShape 3"/>
          <p:cNvSpPr/>
          <p:nvPr/>
        </p:nvSpPr>
        <p:spPr>
          <a:xfrm>
            <a:off x="547920" y="6475320"/>
            <a:ext cx="749160" cy="167040"/>
          </a:xfrm>
          <a:prstGeom prst="rect">
            <a:avLst/>
          </a:prstGeom>
          <a:noFill/>
          <a:ln>
            <a:noFill/>
          </a:ln>
        </p:spPr>
        <p:style>
          <a:lnRef idx="0"/>
          <a:fillRef idx="0"/>
          <a:effectRef idx="0"/>
          <a:fontRef idx="minor"/>
        </p:style>
        <p:txBody>
          <a:bodyPr wrap="none" lIns="0" rIns="0" tIns="0" bIns="0">
            <a:spAutoFit/>
          </a:bodyPr>
          <a:p>
            <a:pPr marL="216000" indent="-213840">
              <a:lnSpc>
                <a:spcPct val="100000"/>
              </a:lnSpc>
              <a:buClr>
                <a:srgbClr val="000000"/>
              </a:buClr>
              <a:buSzPct val="45000"/>
              <a:buFont typeface="Wingdings" charset="2"/>
              <a:buChar char=""/>
            </a:pPr>
            <a:r>
              <a:rPr b="0" lang="sv-SE" sz="1100" spc="-1" strike="noStrike">
                <a:solidFill>
                  <a:srgbClr val="000000"/>
                </a:solidFill>
                <a:latin typeface="DejaVu Sans"/>
                <a:ea typeface="DejaVu Sans"/>
              </a:rPr>
              <a:t>Agenda</a:t>
            </a:r>
            <a:endParaRPr b="0" lang="sv-SE" sz="1100" spc="-1" strike="noStrike">
              <a:latin typeface="DejaVu Sans"/>
            </a:endParaRPr>
          </a:p>
        </p:txBody>
      </p:sp>
      <p:sp>
        <p:nvSpPr>
          <p:cNvPr id="12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130" name="PlaceHolder 5"/>
          <p:cNvSpPr>
            <a:spLocks noGrp="1"/>
          </p:cNvSpPr>
          <p:nvPr>
            <p:ph type="title"/>
          </p:nvPr>
        </p:nvSpPr>
        <p:spPr>
          <a:xfrm>
            <a:off x="457200" y="7416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131"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68"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169"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170"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171" name="CustomShape 4"/>
          <p:cNvSpPr/>
          <p:nvPr/>
        </p:nvSpPr>
        <p:spPr>
          <a:xfrm>
            <a:off x="5000760" y="357120"/>
            <a:ext cx="3498120" cy="27036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802.11-19/1741r6 </a:t>
            </a:r>
            <a:endParaRPr b="0" lang="sv-SE" sz="1800" spc="-1" strike="noStrike">
              <a:latin typeface="DejaVu Sans"/>
            </a:endParaRPr>
          </a:p>
        </p:txBody>
      </p:sp>
      <p:sp>
        <p:nvSpPr>
          <p:cNvPr id="172" name="PlaceHolder 5"/>
          <p:cNvSpPr>
            <a:spLocks noGrp="1"/>
          </p:cNvSpPr>
          <p:nvPr>
            <p:ph type="title"/>
          </p:nvPr>
        </p:nvSpPr>
        <p:spPr>
          <a:xfrm>
            <a:off x="457200" y="6696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173"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10"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211"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212"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213" name="CustomShape 4"/>
          <p:cNvSpPr/>
          <p:nvPr/>
        </p:nvSpPr>
        <p:spPr>
          <a:xfrm>
            <a:off x="5000760" y="357120"/>
            <a:ext cx="3498120" cy="27036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802.11-19/1741r6 </a:t>
            </a:r>
            <a:endParaRPr b="0" lang="sv-SE" sz="1800" spc="-1" strike="noStrike">
              <a:latin typeface="DejaVu Sans"/>
            </a:endParaRPr>
          </a:p>
        </p:txBody>
      </p:sp>
      <p:sp>
        <p:nvSpPr>
          <p:cNvPr id="214" name="PlaceHolder 5"/>
          <p:cNvSpPr>
            <a:spLocks noGrp="1"/>
          </p:cNvSpPr>
          <p:nvPr>
            <p:ph type="title"/>
          </p:nvPr>
        </p:nvSpPr>
        <p:spPr>
          <a:xfrm>
            <a:off x="457200" y="1662840"/>
            <a:ext cx="8228880" cy="114516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215"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hyperlink" Target="http://standards.ieee.org/board/aud/LMSC.pdf" TargetMode="External"/><Relationship Id="rId2" Type="http://schemas.openxmlformats.org/officeDocument/2006/relationships/hyperlink" Target="https://mentor.ieee.org/802-ec/dcn/17/ec-17-0090-22-0PNP-ieee-802-lmsc-operations-manual.pdf" TargetMode="External"/><Relationship Id="rId3" Type="http://schemas.openxmlformats.org/officeDocument/2006/relationships/hyperlink" Target="https://mentor.ieee.org/802-ec/dcn/17/ec-17-0090-22-0PNP-ieee-802-lmsc-operations-manual.pdf" TargetMode="External"/><Relationship Id="rId4" Type="http://schemas.openxmlformats.org/officeDocument/2006/relationships/hyperlink" Target="http://www.ieee802.org/PNP/approved/IEEE_802_WG_PandP_v19.pdf" TargetMode="External"/><Relationship Id="rId5" Type="http://schemas.openxmlformats.org/officeDocument/2006/relationships/hyperlink" Target="https://mentor.ieee.org/802-ec/dcn/17/ec-17-0120-27-0PNP-ieee-802-lmsc-chairs-guidelines.pdf" TargetMode="External"/><Relationship Id="rId6" Type="http://schemas.openxmlformats.org/officeDocument/2006/relationships/hyperlink" Target="https://mentor.ieee.org/802-ec/dcn/17/ec-17-0120-27-0PNP-ieee-802-lmsc-chairs-guidelines.pdf" TargetMode="External"/><Relationship Id="rId7" Type="http://schemas.openxmlformats.org/officeDocument/2006/relationships/hyperlink" Target="https://mentor.ieee.org/802-ec/dcn/16/ec-16-0180-05-00EC-ieee-802-participation-slide.pptx" TargetMode="External"/><Relationship Id="rId8" Type="http://schemas.openxmlformats.org/officeDocument/2006/relationships/hyperlink" Target="http://www.ieee802.org/11/Rules/rules.shtml" TargetMode="External"/><Relationship Id="rId9" Type="http://schemas.openxmlformats.org/officeDocument/2006/relationships/hyperlink" Target="http://www.ieee802.org/devdocs.shtml" TargetMode="External"/><Relationship Id="rId10" Type="http://schemas.openxmlformats.org/officeDocument/2006/relationships/slideLayout" Target="../slideLayouts/slideLayout14.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4.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4.xml"/>
</Relationships>
</file>

<file path=ppt/slides/_rels/slide13.xml.rels><?xml version="1.0" encoding="UTF-8"?>
<Relationships xmlns="http://schemas.openxmlformats.org/package/2006/relationships"><Relationship Id="rId1" Type="http://schemas.openxmlformats.org/officeDocument/2006/relationships/hyperlink" Target="http://imat.ieee.org/" TargetMode="External"/><Relationship Id="rId2" Type="http://schemas.openxmlformats.org/officeDocument/2006/relationships/hyperlink" Target="mailto:jon.rosdahl@ieee.org" TargetMode="External"/><Relationship Id="rId3"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5.xml.rels><?xml version="1.0" encoding="UTF-8"?>
<Relationships xmlns="http://schemas.openxmlformats.org/package/2006/relationships"><Relationship Id="rId1" Type="http://schemas.openxmlformats.org/officeDocument/2006/relationships/hyperlink" Target="https://mentor.ieee.org/802.11/dcn/19/11-19-1707-00-0rcm-rcm-tig-closing-report-hanoi-15-20-sep-2019.pptx" TargetMode="External"/><Relationship Id="rId2" Type="http://schemas.openxmlformats.org/officeDocument/2006/relationships/slideLayout" Target="../slideLayouts/slideLayout49.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65.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www.ieee.org/about/corporate/governance/p7-8.html" TargetMode="External"/><Relationship Id="rId2" Type="http://schemas.openxmlformats.org/officeDocument/2006/relationships/hyperlink" Target="http://www.ieee.org/about/corporate/governance/p7-8.html" TargetMode="External"/><Relationship Id="rId3" Type="http://schemas.openxmlformats.org/officeDocument/2006/relationships/hyperlink" Target="http://www.ieee.org/about/corporate/governance/p7-8.html" TargetMode="External"/><Relationship Id="rId4" Type="http://schemas.openxmlformats.org/officeDocument/2006/relationships/hyperlink" Target="https://www.ieee.org/content/dam/ieee-org/ieee/web/org/about/ieee_code_of_conduct.pdf" TargetMode="External"/><Relationship Id="rId5" Type="http://schemas.openxmlformats.org/officeDocument/2006/relationships/hyperlink" Target="https://www.ieee.org/content/dam/ieee-org/ieee/web/org/about/ieee_code_of_conduct.pdf" TargetMode="External"/><Relationship Id="rId6" Type="http://schemas.openxmlformats.org/officeDocument/2006/relationships/hyperlink" Target="http://www.ieee.org/about/corporate/governance" TargetMode="External"/><Relationship Id="rId7" Type="http://schemas.openxmlformats.org/officeDocument/2006/relationships/slideLayout" Target="../slideLayouts/slideLayout14.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4.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4.xml"/>
</Relationships>
</file>

<file path=ppt/slides/_rels/slide9.xml.rels><?xml version="1.0" encoding="UTF-8"?>
<Relationships xmlns="http://schemas.openxmlformats.org/package/2006/relationships"><Relationship Id="rId1" Type="http://schemas.openxmlformats.org/officeDocument/2006/relationships/hyperlink" Target="http://standards.ieee.org/develop/policies/bylaws/sb_bylaws.pdf" TargetMode="External"/><Relationship Id="rId2" Type="http://schemas.openxmlformats.org/officeDocument/2006/relationships/slideLayout" Target="../slideLayouts/slideLayout14.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58" name="CustomShape 1"/>
          <p:cNvSpPr/>
          <p:nvPr/>
        </p:nvSpPr>
        <p:spPr>
          <a:xfrm>
            <a:off x="696960" y="333360"/>
            <a:ext cx="23007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259" name="CustomShape 2"/>
          <p:cNvSpPr/>
          <p:nvPr/>
        </p:nvSpPr>
        <p:spPr>
          <a:xfrm>
            <a:off x="5500800" y="6475320"/>
            <a:ext cx="303912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60" name="CustomShape 3"/>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8924FD42-E0F5-4D6A-A403-669871315BD6}"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61" name="CustomShape 4"/>
          <p:cNvSpPr/>
          <p:nvPr/>
        </p:nvSpPr>
        <p:spPr>
          <a:xfrm>
            <a:off x="723240" y="630360"/>
            <a:ext cx="7769880" cy="106416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RCM TIG Agenda</a:t>
            </a:r>
            <a:endParaRPr b="0" lang="sv-SE" sz="3200" spc="-1" strike="noStrike">
              <a:latin typeface="DejaVu Sans"/>
            </a:endParaRPr>
          </a:p>
        </p:txBody>
      </p:sp>
      <p:sp>
        <p:nvSpPr>
          <p:cNvPr id="262" name="CustomShape 5"/>
          <p:cNvSpPr/>
          <p:nvPr/>
        </p:nvSpPr>
        <p:spPr>
          <a:xfrm>
            <a:off x="685800" y="1523880"/>
            <a:ext cx="7769880" cy="394200"/>
          </a:xfrm>
          <a:prstGeom prst="rect">
            <a:avLst/>
          </a:prstGeom>
          <a:noFill/>
          <a:ln w="9360">
            <a:noFill/>
          </a:ln>
        </p:spPr>
        <p:style>
          <a:lnRef idx="0"/>
          <a:fillRef idx="0"/>
          <a:effectRef idx="0"/>
          <a:fontRef idx="minor"/>
        </p:style>
        <p:txBody>
          <a:bodyPr lIns="92160" rIns="92160" tIns="46080" bIns="46080">
            <a:noAutofit/>
          </a:bodyPr>
          <a:p>
            <a:pPr marL="343080" indent="-340560" algn="ctr">
              <a:lnSpc>
                <a:spcPct val="100000"/>
              </a:lnSpc>
              <a:spcBef>
                <a:spcPts val="499"/>
              </a:spcBef>
            </a:pPr>
            <a:r>
              <a:rPr b="1" lang="sv-SE" sz="2000" spc="-1" strike="noStrike">
                <a:solidFill>
                  <a:srgbClr val="000000"/>
                </a:solidFill>
                <a:latin typeface="Times New Roman"/>
                <a:ea typeface="MS Gothic"/>
              </a:rPr>
              <a:t>Date:</a:t>
            </a:r>
            <a:r>
              <a:rPr b="0" lang="sv-SE" sz="2000" spc="-1" strike="noStrike">
                <a:solidFill>
                  <a:srgbClr val="000000"/>
                </a:solidFill>
                <a:latin typeface="Times New Roman"/>
                <a:ea typeface="MS Gothic"/>
              </a:rPr>
              <a:t> 2019-11-13</a:t>
            </a:r>
            <a:endParaRPr b="0" lang="sv-SE" sz="2000" spc="-1" strike="noStrike">
              <a:latin typeface="DejaVu Sans"/>
            </a:endParaRPr>
          </a:p>
        </p:txBody>
      </p:sp>
      <p:sp>
        <p:nvSpPr>
          <p:cNvPr id="263" name="CustomShape 6"/>
          <p:cNvSpPr/>
          <p:nvPr/>
        </p:nvSpPr>
        <p:spPr>
          <a:xfrm>
            <a:off x="533520" y="1940040"/>
            <a:ext cx="2488320" cy="577800"/>
          </a:xfrm>
          <a:prstGeom prst="rect">
            <a:avLst/>
          </a:prstGeom>
          <a:noFill/>
          <a:ln w="9360">
            <a:noFill/>
          </a:ln>
        </p:spPr>
        <p:style>
          <a:lnRef idx="0"/>
          <a:fillRef idx="0"/>
          <a:effectRef idx="0"/>
          <a:fontRef idx="minor"/>
        </p:style>
      </p:sp>
      <p:graphicFrame>
        <p:nvGraphicFramePr>
          <p:cNvPr id="264" name="Table 7"/>
          <p:cNvGraphicFramePr/>
          <p:nvPr/>
        </p:nvGraphicFramePr>
        <p:xfrm>
          <a:off x="705960" y="3067560"/>
          <a:ext cx="7429680" cy="1163880"/>
        </p:xfrm>
        <a:graphic>
          <a:graphicData uri="http://schemas.openxmlformats.org/drawingml/2006/table">
            <a:tbl>
              <a:tblPr/>
              <a:tblGrid>
                <a:gridCol w="3004920"/>
                <a:gridCol w="1562400"/>
                <a:gridCol w="2862720"/>
              </a:tblGrid>
              <a:tr h="444240">
                <a:tc>
                  <a:txBody>
                    <a:bodyPr lIns="90000" rIns="90000">
                      <a:noAutofit/>
                    </a:bodyPr>
                    <a:p>
                      <a:pPr>
                        <a:lnSpc>
                          <a:spcPct val="100000"/>
                        </a:lnSpc>
                      </a:pPr>
                      <a:r>
                        <a:rPr b="1" lang="sv-SE" sz="1800" spc="-1" strike="noStrike">
                          <a:latin typeface="DejaVu Sans"/>
                        </a:rPr>
                        <a:t>Name</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1" lang="sv-SE" sz="1800" spc="-1" strike="noStrike">
                          <a:latin typeface="DejaVu Sans"/>
                        </a:rPr>
                        <a:t>Affiliation</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1" lang="sv-SE" sz="1800" spc="-1" strike="noStrike">
                          <a:latin typeface="DejaVu Sans"/>
                        </a:rPr>
                        <a:t>Contact</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r h="720000">
                <a:tc>
                  <a:txBody>
                    <a:bodyPr lIns="90000" rIns="90000">
                      <a:noAutofit/>
                    </a:bodyPr>
                    <a:p>
                      <a:pPr>
                        <a:lnSpc>
                          <a:spcPct val="100000"/>
                        </a:lnSpc>
                      </a:pPr>
                      <a:r>
                        <a:rPr b="0" lang="sv-SE" sz="1800" spc="-1" strike="noStrike">
                          <a:latin typeface="DejaVu Sans"/>
                        </a:rPr>
                        <a:t>Amelia Andersdotter</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0" lang="sv-SE" sz="1800" spc="-1" strike="noStrike">
                          <a:latin typeface="DejaVu Sans"/>
                        </a:rPr>
                        <a:t>Article19</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0" lang="sv-SE" sz="1800" spc="-1" strike="noStrike">
                          <a:latin typeface="DejaVu Sans"/>
                        </a:rPr>
                        <a:t>amelia@article19.org</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bl>
          </a:graphicData>
        </a:graphic>
      </p:graphicFrame>
      <p:sp>
        <p:nvSpPr>
          <p:cNvPr id="265" name="CustomShape 8"/>
          <p:cNvSpPr/>
          <p:nvPr/>
        </p:nvSpPr>
        <p:spPr>
          <a:xfrm>
            <a:off x="720000" y="2659680"/>
            <a:ext cx="1941840" cy="36396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sv-SE" sz="1800" spc="-1" strike="noStrike">
                <a:solidFill>
                  <a:srgbClr val="000000"/>
                </a:solidFill>
                <a:latin typeface="DejaVu Sans"/>
                <a:ea typeface="DejaVu Sans"/>
              </a:rPr>
              <a:t>Author(s):</a:t>
            </a:r>
            <a:endParaRPr b="0" lang="sv-SE" sz="1800" spc="-1" strike="noStrike">
              <a:latin typeface="DejaVu Sans"/>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7" name="CustomShape 1"/>
          <p:cNvSpPr/>
          <p:nvPr/>
        </p:nvSpPr>
        <p:spPr>
          <a:xfrm>
            <a:off x="685800" y="1584000"/>
            <a:ext cx="7768440" cy="4749840"/>
          </a:xfrm>
          <a:prstGeom prst="rect">
            <a:avLst/>
          </a:prstGeom>
          <a:noFill/>
          <a:ln w="9360">
            <a:noFill/>
          </a:ln>
        </p:spPr>
        <p:style>
          <a:lnRef idx="0"/>
          <a:fillRef idx="0"/>
          <a:effectRef idx="0"/>
          <a:fontRef idx="minor"/>
        </p:style>
      </p:sp>
      <p:sp>
        <p:nvSpPr>
          <p:cNvPr id="308"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DDD119B1-A282-44E6-A7B6-47AA342B3FAB}"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09"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10"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311"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2600" spc="-1" strike="noStrike">
                <a:solidFill>
                  <a:srgbClr val="000000"/>
                </a:solidFill>
                <a:latin typeface="Times New Roman"/>
                <a:ea typeface="MS Gothic"/>
              </a:rPr>
              <a:t>IEEE 802 Rules Documents</a:t>
            </a:r>
            <a:endParaRPr b="0" lang="sv-SE" sz="2600" spc="-1" strike="noStrike">
              <a:latin typeface="DejaVu Sans"/>
            </a:endParaRPr>
          </a:p>
        </p:txBody>
      </p:sp>
      <p:sp>
        <p:nvSpPr>
          <p:cNvPr id="312" name="TextShape 6"/>
          <p:cNvSpPr txBox="1"/>
          <p:nvPr/>
        </p:nvSpPr>
        <p:spPr>
          <a:xfrm>
            <a:off x="457200" y="2376000"/>
            <a:ext cx="8229240" cy="3243240"/>
          </a:xfrm>
          <a:prstGeom prst="rect">
            <a:avLst/>
          </a:prstGeom>
          <a:noFill/>
          <a:ln>
            <a:noFill/>
          </a:ln>
        </p:spPr>
        <p:txBody>
          <a:bodyPr lIns="0" rIns="0" tIns="0" bIns="0" anchor="ctr">
            <a:spAutoFit/>
          </a:bodyPr>
          <a:p>
            <a:pPr marL="343080" indent="-342720">
              <a:lnSpc>
                <a:spcPct val="100000"/>
              </a:lnSpc>
              <a:spcBef>
                <a:spcPts val="601"/>
              </a:spcBef>
              <a:buClr>
                <a:srgbClr val="000000"/>
              </a:buClr>
              <a:buSzPct val="45000"/>
              <a:buFont typeface="Wingdings" charset="2"/>
              <a:buChar char=""/>
            </a:pPr>
            <a:r>
              <a:rPr b="1" lang="sv-SE" sz="1200" spc="-1" strike="noStrike">
                <a:solidFill>
                  <a:srgbClr val="000000"/>
                </a:solidFill>
                <a:latin typeface="DejaVu Sans"/>
                <a:ea typeface="MS Gothic"/>
              </a:rPr>
              <a:t>IEEE 802 Policies &amp; Procedures (Approved June 2014)</a:t>
            </a:r>
            <a:endParaRPr b="0" lang="sv-SE" sz="1200" spc="-1" strike="noStrike">
              <a:latin typeface="DejaVu Sans"/>
            </a:endParaRPr>
          </a:p>
          <a:p>
            <a:pPr marL="743040" indent="-285480">
              <a:lnSpc>
                <a:spcPct val="100000"/>
              </a:lnSpc>
              <a:spcBef>
                <a:spcPts val="499"/>
              </a:spcBef>
              <a:buClr>
                <a:srgbClr val="000000"/>
              </a:buClr>
              <a:buSzPct val="45000"/>
              <a:buFont typeface="Wingdings" charset="2"/>
              <a:buChar char=""/>
            </a:pPr>
            <a:r>
              <a:rPr b="0" lang="sv-SE" sz="1200" spc="-1" strike="noStrike" u="sng">
                <a:solidFill>
                  <a:srgbClr val="0070c0"/>
                </a:solidFill>
                <a:uFillTx/>
                <a:latin typeface="DejaVu Sans"/>
                <a:ea typeface="MS Gothic"/>
                <a:hlinkClick r:id="rId1"/>
              </a:rPr>
              <a:t>http://standards.ieee.org/board/aud/LMSC.pdf</a:t>
            </a:r>
            <a:endParaRPr b="0" lang="sv-SE" sz="1200" spc="-1" strike="noStrike">
              <a:latin typeface="DejaVu Sans"/>
            </a:endParaRPr>
          </a:p>
          <a:p>
            <a:pPr marL="343080" indent="-342720">
              <a:lnSpc>
                <a:spcPct val="100000"/>
              </a:lnSpc>
              <a:spcBef>
                <a:spcPts val="601"/>
              </a:spcBef>
              <a:buClr>
                <a:srgbClr val="000000"/>
              </a:buClr>
              <a:buSzPct val="45000"/>
              <a:buFont typeface="Wingdings" charset="2"/>
              <a:buChar char=""/>
            </a:pPr>
            <a:r>
              <a:rPr b="1" lang="sv-SE" sz="1200" spc="-1" strike="noStrike">
                <a:solidFill>
                  <a:srgbClr val="000000"/>
                </a:solidFill>
                <a:latin typeface="DejaVu Sans"/>
                <a:ea typeface="MS Gothic"/>
              </a:rPr>
              <a:t>IEEE 802 Operations Manual (Approved 13 July 2018)</a:t>
            </a:r>
            <a:endParaRPr b="0" lang="sv-SE" sz="1200" spc="-1" strike="noStrike">
              <a:latin typeface="DejaVu Sans"/>
            </a:endParaRPr>
          </a:p>
          <a:p>
            <a:pPr marL="743040" indent="-285480">
              <a:lnSpc>
                <a:spcPct val="80000"/>
              </a:lnSpc>
              <a:spcBef>
                <a:spcPts val="499"/>
              </a:spcBef>
              <a:buClr>
                <a:srgbClr val="000000"/>
              </a:buClr>
              <a:buSzPct val="45000"/>
              <a:buFont typeface="Wingdings" charset="2"/>
              <a:buChar char=""/>
            </a:pPr>
            <a:r>
              <a:rPr b="0" lang="sv-SE" sz="1200" spc="-1" strike="noStrike" u="sng">
                <a:solidFill>
                  <a:srgbClr val="0070c0"/>
                </a:solidFill>
                <a:uFillTx/>
                <a:latin typeface="DejaVu Sans"/>
                <a:ea typeface="MS Gothic"/>
                <a:hlinkClick r:id="rId2"/>
              </a:rPr>
              <a:t>https://</a:t>
            </a:r>
            <a:r>
              <a:rPr b="0" lang="sv-SE" sz="1200" spc="-1" strike="noStrike" u="sng">
                <a:solidFill>
                  <a:srgbClr val="0070c0"/>
                </a:solidFill>
                <a:uFillTx/>
                <a:latin typeface="DejaVu Sans"/>
                <a:ea typeface="MS Gothic"/>
                <a:hlinkClick r:id="rId3"/>
              </a:rPr>
              <a:t>mentor.ieee.org/802-ec/dcn/17/ec-17-0090-22-0PNP-ieee-802-lmsc-operations-manual.pdf</a:t>
            </a:r>
            <a:r>
              <a:rPr b="0" lang="sv-SE" sz="1200" spc="-1" strike="noStrike">
                <a:solidFill>
                  <a:srgbClr val="000000"/>
                </a:solidFill>
                <a:latin typeface="DejaVu Sans"/>
                <a:ea typeface="MS Gothic"/>
              </a:rPr>
              <a:t> </a:t>
            </a:r>
            <a:endParaRPr b="0" lang="sv-SE" sz="1200" spc="-1" strike="noStrike">
              <a:latin typeface="DejaVu Sans"/>
            </a:endParaRPr>
          </a:p>
          <a:p>
            <a:pPr marL="343080" indent="-342720">
              <a:lnSpc>
                <a:spcPct val="80000"/>
              </a:lnSpc>
              <a:spcBef>
                <a:spcPts val="601"/>
              </a:spcBef>
              <a:buClr>
                <a:srgbClr val="000000"/>
              </a:buClr>
              <a:buSzPct val="45000"/>
              <a:buFont typeface="Wingdings" charset="2"/>
              <a:buChar char=""/>
            </a:pPr>
            <a:r>
              <a:rPr b="1" lang="sv-SE" sz="1200" spc="-1" strike="noStrike">
                <a:solidFill>
                  <a:srgbClr val="000000"/>
                </a:solidFill>
                <a:latin typeface="DejaVu Sans"/>
                <a:ea typeface="MS Gothic"/>
              </a:rPr>
              <a:t>IEEE 802 Working Group Policies &amp; Procedures (29 July 2016) </a:t>
            </a:r>
            <a:endParaRPr b="0" lang="sv-SE" sz="1200" spc="-1" strike="noStrike">
              <a:latin typeface="DejaVu Sans"/>
            </a:endParaRPr>
          </a:p>
          <a:p>
            <a:pPr marL="743040" indent="-285480">
              <a:lnSpc>
                <a:spcPct val="100000"/>
              </a:lnSpc>
              <a:spcBef>
                <a:spcPts val="499"/>
              </a:spcBef>
              <a:buClr>
                <a:srgbClr val="000000"/>
              </a:buClr>
              <a:buSzPct val="45000"/>
              <a:buFont typeface="Wingdings" charset="2"/>
              <a:buChar char=""/>
            </a:pPr>
            <a:r>
              <a:rPr b="0" lang="sv-SE" sz="1200" spc="-1" strike="noStrike" u="sng">
                <a:solidFill>
                  <a:srgbClr val="0070c0"/>
                </a:solidFill>
                <a:uFillTx/>
                <a:latin typeface="DejaVu Sans"/>
                <a:ea typeface="MS Gothic"/>
                <a:hlinkClick r:id="rId4"/>
              </a:rPr>
              <a:t>http://www.ieee802.org/PNP/approved/IEEE_802_WG_PandP_v19.pdf</a:t>
            </a:r>
            <a:r>
              <a:rPr b="0" lang="sv-SE" sz="1200" spc="-1" strike="noStrike">
                <a:solidFill>
                  <a:srgbClr val="000000"/>
                </a:solidFill>
                <a:latin typeface="DejaVu Sans"/>
                <a:ea typeface="MS Gothic"/>
              </a:rPr>
              <a:t> </a:t>
            </a:r>
            <a:endParaRPr b="0" lang="sv-SE" sz="1200" spc="-1" strike="noStrike">
              <a:latin typeface="DejaVu Sans"/>
            </a:endParaRPr>
          </a:p>
          <a:p>
            <a:pPr marL="343080" indent="-342720">
              <a:lnSpc>
                <a:spcPct val="100000"/>
              </a:lnSpc>
              <a:spcBef>
                <a:spcPts val="601"/>
              </a:spcBef>
              <a:buClr>
                <a:srgbClr val="000000"/>
              </a:buClr>
              <a:buSzPct val="45000"/>
              <a:buFont typeface="Wingdings" charset="2"/>
              <a:buChar char=""/>
            </a:pPr>
            <a:r>
              <a:rPr b="1" lang="sv-SE" sz="1200" spc="-1" strike="noStrike">
                <a:solidFill>
                  <a:srgbClr val="000000"/>
                </a:solidFill>
                <a:latin typeface="DejaVu Sans"/>
                <a:ea typeface="MS Gothic"/>
              </a:rPr>
              <a:t>IEEE 802 LMSC Chair's Guidelines (Approved 13 July 2018)</a:t>
            </a:r>
            <a:endParaRPr b="0" lang="sv-SE" sz="1200" spc="-1" strike="noStrike">
              <a:latin typeface="DejaVu Sans"/>
            </a:endParaRPr>
          </a:p>
          <a:p>
            <a:pPr marL="743040" indent="-285480">
              <a:lnSpc>
                <a:spcPct val="100000"/>
              </a:lnSpc>
              <a:spcBef>
                <a:spcPts val="499"/>
              </a:spcBef>
              <a:buClr>
                <a:srgbClr val="000000"/>
              </a:buClr>
              <a:buSzPct val="45000"/>
              <a:buFont typeface="Wingdings" charset="2"/>
              <a:buChar char=""/>
            </a:pPr>
            <a:r>
              <a:rPr b="0" lang="sv-SE" sz="1200" spc="-1" strike="noStrike" u="sng">
                <a:solidFill>
                  <a:srgbClr val="0070c0"/>
                </a:solidFill>
                <a:uFillTx/>
                <a:latin typeface="DejaVu Sans"/>
                <a:ea typeface="MS Gothic"/>
                <a:hlinkClick r:id="rId5"/>
              </a:rPr>
              <a:t>https://</a:t>
            </a:r>
            <a:r>
              <a:rPr b="0" lang="sv-SE" sz="1200" spc="-1" strike="noStrike" u="sng">
                <a:solidFill>
                  <a:srgbClr val="0070c0"/>
                </a:solidFill>
                <a:uFillTx/>
                <a:latin typeface="DejaVu Sans"/>
                <a:ea typeface="MS Gothic"/>
                <a:hlinkClick r:id="rId6"/>
              </a:rPr>
              <a:t>mentor.ieee.org/802-ec/dcn/17/ec-17-0120-27-0PNP-ieee-802-lmsc-chairs-guidelines.pdf</a:t>
            </a:r>
            <a:r>
              <a:rPr b="0" lang="sv-SE" sz="1200" spc="-1" strike="noStrike">
                <a:solidFill>
                  <a:srgbClr val="000000"/>
                </a:solidFill>
                <a:latin typeface="DejaVu Sans"/>
                <a:ea typeface="MS Gothic"/>
              </a:rPr>
              <a:t> </a:t>
            </a:r>
            <a:endParaRPr b="0" lang="sv-SE" sz="1200" spc="-1" strike="noStrike">
              <a:latin typeface="DejaVu Sans"/>
            </a:endParaRPr>
          </a:p>
          <a:p>
            <a:pPr marL="343080" indent="-342720">
              <a:lnSpc>
                <a:spcPct val="100000"/>
              </a:lnSpc>
              <a:spcBef>
                <a:spcPts val="601"/>
              </a:spcBef>
              <a:buClr>
                <a:srgbClr val="000000"/>
              </a:buClr>
              <a:buSzPct val="45000"/>
              <a:buFont typeface="Wingdings" charset="2"/>
              <a:buChar char=""/>
            </a:pPr>
            <a:r>
              <a:rPr b="1" lang="sv-SE" sz="1200" spc="-1" strike="noStrike">
                <a:solidFill>
                  <a:srgbClr val="000000"/>
                </a:solidFill>
                <a:latin typeface="DejaVu Sans"/>
                <a:ea typeface="MS Gothic"/>
              </a:rPr>
              <a:t>Participation in IEEE 802 Meetings</a:t>
            </a:r>
            <a:endParaRPr b="0" lang="sv-SE" sz="1200" spc="-1" strike="noStrike">
              <a:latin typeface="DejaVu Sans"/>
            </a:endParaRPr>
          </a:p>
          <a:p>
            <a:pPr marL="743040" indent="-285480">
              <a:lnSpc>
                <a:spcPct val="100000"/>
              </a:lnSpc>
              <a:spcBef>
                <a:spcPts val="499"/>
              </a:spcBef>
              <a:buClr>
                <a:srgbClr val="000000"/>
              </a:buClr>
              <a:buSzPct val="45000"/>
              <a:buFont typeface="Wingdings" charset="2"/>
              <a:buChar char=""/>
            </a:pPr>
            <a:r>
              <a:rPr b="0" lang="sv-SE" sz="1200" spc="-1" strike="noStrike" u="sng">
                <a:solidFill>
                  <a:srgbClr val="0070c0"/>
                </a:solidFill>
                <a:uFillTx/>
                <a:latin typeface="DejaVu Sans"/>
                <a:ea typeface="MS Gothic"/>
                <a:hlinkClick r:id="rId7"/>
              </a:rPr>
              <a:t>https://mentor.ieee.org/802-ec/dcn/16/ec-16-0180-05-00EC-ieee-802-participation-slide.pptx</a:t>
            </a:r>
            <a:endParaRPr b="0" lang="sv-SE" sz="1200" spc="-1" strike="noStrike">
              <a:latin typeface="DejaVu Sans"/>
            </a:endParaRPr>
          </a:p>
          <a:p>
            <a:pPr marL="343080" indent="-342720">
              <a:lnSpc>
                <a:spcPct val="100000"/>
              </a:lnSpc>
              <a:spcBef>
                <a:spcPts val="601"/>
              </a:spcBef>
              <a:buClr>
                <a:srgbClr val="000000"/>
              </a:buClr>
              <a:buSzPct val="45000"/>
              <a:buFont typeface="Wingdings" charset="2"/>
              <a:buChar char=""/>
            </a:pPr>
            <a:r>
              <a:rPr b="1" lang="sv-SE" sz="1200" spc="-1" strike="noStrike">
                <a:solidFill>
                  <a:srgbClr val="000000"/>
                </a:solidFill>
                <a:latin typeface="DejaVu Sans"/>
                <a:ea typeface="MS Gothic"/>
              </a:rPr>
              <a:t>Policies and Procedures hierarchy: </a:t>
            </a:r>
            <a:r>
              <a:rPr b="0" lang="sv-SE" sz="1200" spc="-1" strike="noStrike" u="sng">
                <a:solidFill>
                  <a:srgbClr val="0070c0"/>
                </a:solidFill>
                <a:uFillTx/>
                <a:latin typeface="DejaVu Sans"/>
                <a:ea typeface="MS Gothic"/>
                <a:hlinkClick r:id="rId8"/>
              </a:rPr>
              <a:t>http://www.ieee802.org/11/Rules/rules.shtml</a:t>
            </a:r>
            <a:endParaRPr b="0" lang="sv-SE" sz="1200" spc="-1" strike="noStrike">
              <a:latin typeface="DejaVu Sans"/>
            </a:endParaRPr>
          </a:p>
          <a:p>
            <a:pPr marL="216000" indent="-216000">
              <a:lnSpc>
                <a:spcPct val="100000"/>
              </a:lnSpc>
              <a:spcBef>
                <a:spcPts val="499"/>
              </a:spcBef>
              <a:buClr>
                <a:srgbClr val="000000"/>
              </a:buClr>
              <a:buSzPct val="45000"/>
              <a:buFont typeface="Wingdings" charset="2"/>
              <a:buChar char=""/>
            </a:pPr>
            <a:r>
              <a:rPr b="1" lang="sv-SE" sz="1200" spc="-1" strike="noStrike">
                <a:solidFill>
                  <a:srgbClr val="000000"/>
                </a:solidFill>
                <a:latin typeface="DejaVu Sans"/>
                <a:ea typeface="MS Gothic"/>
              </a:rPr>
              <a:t>IEEE 802 Procedural document website: </a:t>
            </a:r>
            <a:r>
              <a:rPr b="0" lang="sv-SE" sz="1200" spc="-1" strike="noStrike" u="sng">
                <a:solidFill>
                  <a:srgbClr val="0070c0"/>
                </a:solidFill>
                <a:uFillTx/>
                <a:latin typeface="DejaVu Sans"/>
                <a:ea typeface="MS Gothic"/>
                <a:hlinkClick r:id="rId9"/>
              </a:rPr>
              <a:t>http://www.ieee802.org/devdocs.shtml</a:t>
            </a:r>
            <a:r>
              <a:rPr b="0" lang="sv-SE" sz="1200" spc="-1" strike="noStrike">
                <a:solidFill>
                  <a:srgbClr val="000000"/>
                </a:solidFill>
                <a:latin typeface="DejaVu Sans"/>
                <a:ea typeface="MS Gothic"/>
              </a:rPr>
              <a:t> </a:t>
            </a:r>
            <a:endParaRPr b="0" lang="sv-SE" sz="1200" spc="-1" strike="noStrike">
              <a:latin typeface="DejaVu Sans"/>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3" name="CustomShape 1"/>
          <p:cNvSpPr/>
          <p:nvPr/>
        </p:nvSpPr>
        <p:spPr>
          <a:xfrm>
            <a:off x="685800" y="1584000"/>
            <a:ext cx="7768440" cy="4749840"/>
          </a:xfrm>
          <a:prstGeom prst="rect">
            <a:avLst/>
          </a:prstGeom>
          <a:noFill/>
          <a:ln w="9360">
            <a:noFill/>
          </a:ln>
        </p:spPr>
        <p:style>
          <a:lnRef idx="0"/>
          <a:fillRef idx="0"/>
          <a:effectRef idx="0"/>
          <a:fontRef idx="minor"/>
        </p:style>
      </p:sp>
      <p:sp>
        <p:nvSpPr>
          <p:cNvPr id="314"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C0FFB676-451F-41E9-8E7A-187D7AFC3F03}"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15"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16"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317"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2600" spc="-1" strike="noStrike">
                <a:solidFill>
                  <a:srgbClr val="000000"/>
                </a:solidFill>
                <a:latin typeface="Times New Roman"/>
                <a:ea typeface="MS Gothic"/>
              </a:rPr>
              <a:t>IEEE-SA Copyright Policy</a:t>
            </a:r>
            <a:r>
              <a:rPr b="1" lang="sv-SE" sz="2600" spc="-1" strike="noStrike">
                <a:solidFill>
                  <a:srgbClr val="000000"/>
                </a:solidFill>
                <a:latin typeface="Times New Roman"/>
                <a:ea typeface="MS Gothic"/>
              </a:rPr>
              <a:t>	</a:t>
            </a:r>
            <a:endParaRPr b="0" lang="sv-SE" sz="2600" spc="-1" strike="noStrike">
              <a:latin typeface="DejaVu Sans"/>
            </a:endParaRPr>
          </a:p>
        </p:txBody>
      </p:sp>
      <p:sp>
        <p:nvSpPr>
          <p:cNvPr id="318" name="TextShape 6"/>
          <p:cNvSpPr txBox="1"/>
          <p:nvPr/>
        </p:nvSpPr>
        <p:spPr>
          <a:xfrm>
            <a:off x="457200" y="2376000"/>
            <a:ext cx="8229240" cy="3243240"/>
          </a:xfrm>
          <a:prstGeom prst="rect">
            <a:avLst/>
          </a:prstGeom>
          <a:noFill/>
          <a:ln>
            <a:noFill/>
          </a:ln>
        </p:spPr>
        <p:txBody>
          <a:bodyPr lIns="0" rIns="0" tIns="0" bIns="0" anchor="ctr">
            <a:spAutoFit/>
          </a:bodyPr>
          <a:p>
            <a:pPr marL="216000" indent="-216000">
              <a:lnSpc>
                <a:spcPct val="90000"/>
              </a:lnSpc>
              <a:spcBef>
                <a:spcPts val="564"/>
              </a:spcBef>
              <a:buClr>
                <a:srgbClr val="000000"/>
              </a:buClr>
              <a:buSzPct val="45000"/>
              <a:buFont typeface="Wingdings" charset="2"/>
              <a:buChar char=""/>
            </a:pPr>
            <a:r>
              <a:rPr b="1" lang="sv-SE" sz="16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sv-SE" sz="1600" spc="-1" strike="noStrike">
              <a:latin typeface="DejaVu Sans"/>
            </a:endParaRPr>
          </a:p>
          <a:p>
            <a:pPr marL="216000" indent="-216000">
              <a:lnSpc>
                <a:spcPct val="90000"/>
              </a:lnSpc>
              <a:buClr>
                <a:srgbClr val="000000"/>
              </a:buClr>
              <a:buSzPct val="45000"/>
              <a:buFont typeface="Wingdings" charset="2"/>
              <a:buChar char=""/>
            </a:pPr>
            <a:endParaRPr b="0" lang="sv-SE" sz="1600" spc="-1" strike="noStrike">
              <a:latin typeface="DejaVu Sans"/>
            </a:endParaRPr>
          </a:p>
          <a:p>
            <a:pPr marL="216000" indent="-216000">
              <a:lnSpc>
                <a:spcPct val="100000"/>
              </a:lnSpc>
              <a:spcBef>
                <a:spcPts val="300"/>
              </a:spcBef>
              <a:buClr>
                <a:srgbClr val="000000"/>
              </a:buClr>
              <a:buSzPct val="45000"/>
              <a:buFont typeface="Wingdings" charset="2"/>
              <a:buChar char=""/>
            </a:pPr>
            <a:r>
              <a:rPr b="0" lang="sv-SE" sz="14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sv-SE" sz="1400" spc="-1" strike="noStrike">
              <a:latin typeface="DejaVu Sans"/>
            </a:endParaRPr>
          </a:p>
          <a:p>
            <a:pPr marL="216000" indent="-216000">
              <a:lnSpc>
                <a:spcPct val="100000"/>
              </a:lnSpc>
              <a:spcBef>
                <a:spcPts val="300"/>
              </a:spcBef>
              <a:buClr>
                <a:srgbClr val="000000"/>
              </a:buClr>
              <a:buSzPct val="45000"/>
              <a:buFont typeface="Wingdings" charset="2"/>
              <a:buChar char=""/>
            </a:pPr>
            <a:r>
              <a:rPr b="0" lang="sv-SE" sz="14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sv-SE" sz="1400" spc="-1" strike="noStrike">
              <a:latin typeface="DejaVu Sans"/>
            </a:endParaRPr>
          </a:p>
          <a:p>
            <a:pPr marL="216000" indent="-216000">
              <a:lnSpc>
                <a:spcPct val="100000"/>
              </a:lnSpc>
              <a:spcBef>
                <a:spcPts val="300"/>
              </a:spcBef>
              <a:buClr>
                <a:srgbClr val="000000"/>
              </a:buClr>
              <a:buSzPct val="45000"/>
              <a:buFont typeface="Wingdings" charset="2"/>
              <a:buChar char=""/>
            </a:pPr>
            <a:r>
              <a:rPr b="0" lang="sv-SE" sz="1400" spc="-1" strike="noStrike">
                <a:solidFill>
                  <a:srgbClr val="000000"/>
                </a:solidFill>
                <a:latin typeface="Calibri"/>
                <a:ea typeface="MS PGothic"/>
              </a:rPr>
              <a:t>For material that is not previously Published, IEEE is automatically granted a license to use any material that is presented or submitted.</a:t>
            </a:r>
            <a:endParaRPr b="0" lang="sv-SE" sz="1400" spc="-1" strike="noStrike">
              <a:latin typeface="DejaVu Sans"/>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9" name="CustomShape 1"/>
          <p:cNvSpPr/>
          <p:nvPr/>
        </p:nvSpPr>
        <p:spPr>
          <a:xfrm>
            <a:off x="685800" y="1584000"/>
            <a:ext cx="7768440" cy="4749840"/>
          </a:xfrm>
          <a:prstGeom prst="rect">
            <a:avLst/>
          </a:prstGeom>
          <a:noFill/>
          <a:ln w="9360">
            <a:noFill/>
          </a:ln>
        </p:spPr>
        <p:style>
          <a:lnRef idx="0"/>
          <a:fillRef idx="0"/>
          <a:effectRef idx="0"/>
          <a:fontRef idx="minor"/>
        </p:style>
      </p:sp>
      <p:sp>
        <p:nvSpPr>
          <p:cNvPr id="320"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1F040647-F9F4-462A-89C0-F42CC0A8F48F}"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21"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22"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323"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2600" spc="-1" strike="noStrike">
                <a:solidFill>
                  <a:srgbClr val="000000"/>
                </a:solidFill>
                <a:latin typeface="Times New Roman"/>
                <a:ea typeface="MS Gothic"/>
              </a:rPr>
              <a:t>IEEE-SA Copyright Policy</a:t>
            </a:r>
            <a:r>
              <a:rPr b="1" lang="sv-SE" sz="2600" spc="-1" strike="noStrike">
                <a:solidFill>
                  <a:srgbClr val="000000"/>
                </a:solidFill>
                <a:latin typeface="Times New Roman"/>
                <a:ea typeface="MS Gothic"/>
              </a:rPr>
              <a:t>	</a:t>
            </a:r>
            <a:endParaRPr b="0" lang="sv-SE" sz="2600" spc="-1" strike="noStrike">
              <a:latin typeface="DejaVu Sans"/>
            </a:endParaRPr>
          </a:p>
        </p:txBody>
      </p:sp>
      <p:sp>
        <p:nvSpPr>
          <p:cNvPr id="324" name="TextShape 6"/>
          <p:cNvSpPr txBox="1"/>
          <p:nvPr/>
        </p:nvSpPr>
        <p:spPr>
          <a:xfrm>
            <a:off x="457200" y="1726560"/>
            <a:ext cx="8229240" cy="4542120"/>
          </a:xfrm>
          <a:prstGeom prst="rect">
            <a:avLst/>
          </a:prstGeom>
          <a:noFill/>
          <a:ln>
            <a:noFill/>
          </a:ln>
        </p:spPr>
        <p:txBody>
          <a:bodyPr lIns="0" rIns="0" tIns="0" bIns="0" anchor="ctr">
            <a:spAutoFit/>
          </a:bodyPr>
          <a:p>
            <a:pPr marL="216000" indent="-216000">
              <a:lnSpc>
                <a:spcPct val="100000"/>
              </a:lnSpc>
              <a:spcBef>
                <a:spcPts val="850"/>
              </a:spcBef>
              <a:buClr>
                <a:srgbClr val="000000"/>
              </a:buClr>
              <a:buSzPct val="45000"/>
              <a:buFont typeface="Wingdings" charset="2"/>
              <a:buChar char=""/>
            </a:pPr>
            <a:r>
              <a:rPr b="0" lang="sv-SE" sz="1200" spc="-1" strike="noStrike">
                <a:solidFill>
                  <a:srgbClr val="000000"/>
                </a:solidFill>
                <a:latin typeface="DejaVu Sans"/>
                <a:ea typeface="MS PGothic"/>
              </a:rPr>
              <a:t>The IEEE SA Copyright Policy is described in the IEEE SA Standards Board Bylaws and IEEE SA Standards Board Operations Manual</a:t>
            </a:r>
            <a:br/>
            <a:r>
              <a:rPr b="0" lang="sv-SE" sz="1200" spc="-1" strike="noStrike">
                <a:solidFill>
                  <a:srgbClr val="000000"/>
                </a:solidFill>
                <a:latin typeface="DejaVu Sans"/>
              </a:rPr>
              <a:t> </a:t>
            </a:r>
            <a:endParaRPr b="0" lang="sv-SE" sz="1200" spc="-1" strike="noStrike">
              <a:latin typeface="DejaVu Sans"/>
            </a:endParaRPr>
          </a:p>
          <a:p>
            <a:pPr marL="216000" indent="-216000">
              <a:lnSpc>
                <a:spcPct val="100000"/>
              </a:lnSpc>
              <a:spcBef>
                <a:spcPts val="567"/>
              </a:spcBef>
              <a:buClr>
                <a:srgbClr val="000000"/>
              </a:buClr>
              <a:buSzPct val="45000"/>
              <a:buFont typeface="Wingdings" charset="2"/>
              <a:buChar char=""/>
            </a:pPr>
            <a:r>
              <a:rPr b="0" lang="sv-SE" sz="1200" spc="-1" strike="noStrike">
                <a:solidFill>
                  <a:srgbClr val="000000"/>
                </a:solidFill>
                <a:latin typeface="DejaVu Sans"/>
                <a:ea typeface="MS PGothic"/>
              </a:rPr>
              <a:t>IEEE SA Copyright Policy, see </a:t>
            </a:r>
            <a:br/>
            <a:r>
              <a:rPr b="0" lang="sv-SE" sz="1200" spc="-1" strike="noStrike">
                <a:solidFill>
                  <a:srgbClr val="000000"/>
                </a:solidFill>
                <a:latin typeface="DejaVu Sans"/>
                <a:ea typeface="MS PGothic"/>
              </a:rPr>
              <a:t>	</a:t>
            </a:r>
            <a:r>
              <a:rPr b="0" lang="sv-SE" sz="1200" spc="-1" strike="noStrike">
                <a:solidFill>
                  <a:srgbClr val="000000"/>
                </a:solidFill>
                <a:latin typeface="DejaVu Sans"/>
                <a:ea typeface="MS PGothic"/>
              </a:rPr>
              <a:t>Clause 7 of the IEEE SA Standards Board Bylaws</a:t>
            </a:r>
            <a:br/>
            <a:r>
              <a:rPr b="0" lang="sv-SE" sz="1200" spc="-1" strike="noStrike">
                <a:solidFill>
                  <a:srgbClr val="000000"/>
                </a:solidFill>
                <a:latin typeface="DejaVu Sans"/>
                <a:ea typeface="MS PGothic"/>
              </a:rPr>
              <a:t> </a:t>
            </a:r>
            <a:r>
              <a:rPr b="0" lang="sv-SE" sz="1200" spc="-1" strike="noStrike">
                <a:solidFill>
                  <a:srgbClr val="000000"/>
                </a:solidFill>
                <a:latin typeface="DejaVu Sans"/>
                <a:ea typeface="MS PGothic"/>
              </a:rPr>
              <a:t>	</a:t>
            </a:r>
            <a:r>
              <a:rPr b="0" lang="sv-SE" sz="1200" spc="-1" strike="noStrike" u="sng">
                <a:solidFill>
                  <a:srgbClr val="0000ff"/>
                </a:solidFill>
                <a:uFillTx/>
                <a:latin typeface="DejaVu Sans"/>
                <a:ea typeface="MS PGothic"/>
              </a:rPr>
              <a:t>https://standards.ieee.org/about/policies/bylaws/sect6-7.html#7</a:t>
            </a:r>
            <a:br/>
            <a:r>
              <a:rPr b="0" lang="sv-SE" sz="1200" spc="-1" strike="noStrike">
                <a:solidFill>
                  <a:srgbClr val="000000"/>
                </a:solidFill>
                <a:latin typeface="DejaVu Sans"/>
                <a:ea typeface="MS PGothic"/>
              </a:rPr>
              <a:t>	</a:t>
            </a:r>
            <a:r>
              <a:rPr b="0" lang="sv-SE" sz="1200" spc="-1" strike="noStrike">
                <a:solidFill>
                  <a:srgbClr val="000000"/>
                </a:solidFill>
                <a:latin typeface="DejaVu Sans"/>
                <a:ea typeface="MS PGothic"/>
              </a:rPr>
              <a:t>Clause 6.1 of the IEEE SA Standards Board Operations Manual</a:t>
            </a:r>
            <a:br/>
            <a:r>
              <a:rPr b="0" lang="sv-SE" sz="1200" spc="-1" strike="noStrike">
                <a:solidFill>
                  <a:srgbClr val="000000"/>
                </a:solidFill>
                <a:latin typeface="DejaVu Sans"/>
                <a:ea typeface="MS PGothic"/>
              </a:rPr>
              <a:t>	</a:t>
            </a:r>
            <a:r>
              <a:rPr b="0" lang="sv-SE" sz="1200" spc="-1" strike="noStrike" u="sng">
                <a:solidFill>
                  <a:srgbClr val="0000ff"/>
                </a:solidFill>
                <a:uFillTx/>
                <a:latin typeface="DejaVu Sans"/>
                <a:ea typeface="MS PGothic"/>
              </a:rPr>
              <a:t>https://standards.ieee.org/about/policies/opman/sect6.html</a:t>
            </a:r>
            <a:br/>
            <a:r>
              <a:rPr b="0" lang="sv-SE" sz="1200" spc="-1" strike="noStrike">
                <a:solidFill>
                  <a:srgbClr val="000000"/>
                </a:solidFill>
                <a:latin typeface="DejaVu Sans"/>
              </a:rPr>
              <a:t> </a:t>
            </a:r>
            <a:endParaRPr b="0" lang="sv-SE" sz="1200" spc="-1" strike="noStrike">
              <a:latin typeface="DejaVu Sans"/>
            </a:endParaRPr>
          </a:p>
          <a:p>
            <a:pPr marL="216000" indent="-216000">
              <a:lnSpc>
                <a:spcPct val="100000"/>
              </a:lnSpc>
              <a:spcBef>
                <a:spcPts val="850"/>
              </a:spcBef>
              <a:buClr>
                <a:srgbClr val="000000"/>
              </a:buClr>
              <a:buSzPct val="45000"/>
              <a:buFont typeface="Wingdings" charset="2"/>
              <a:buChar char=""/>
            </a:pPr>
            <a:r>
              <a:rPr b="0" lang="sv-SE" sz="1200" spc="-1" strike="noStrike">
                <a:solidFill>
                  <a:srgbClr val="000000"/>
                </a:solidFill>
                <a:latin typeface="DejaVu Sans"/>
                <a:ea typeface="MS PGothic"/>
              </a:rPr>
              <a:t>IEEE SA Copyright Permission</a:t>
            </a:r>
            <a:endParaRPr b="0" lang="sv-SE" sz="1200" spc="-1" strike="noStrike">
              <a:latin typeface="DejaVu Sans"/>
            </a:endParaRPr>
          </a:p>
          <a:p>
            <a:pPr lvl="1" marL="432000" indent="-216000">
              <a:lnSpc>
                <a:spcPct val="100000"/>
              </a:lnSpc>
              <a:spcBef>
                <a:spcPts val="567"/>
              </a:spcBef>
              <a:buClr>
                <a:srgbClr val="000000"/>
              </a:buClr>
              <a:buSzPct val="45000"/>
              <a:buFont typeface="Wingdings" charset="2"/>
              <a:buChar char=""/>
            </a:pPr>
            <a:r>
              <a:rPr b="0" lang="sv-SE" sz="1200" spc="-1" strike="noStrike" u="sng">
                <a:solidFill>
                  <a:srgbClr val="0000ff"/>
                </a:solidFill>
                <a:uFillTx/>
                <a:latin typeface="DejaVu Sans"/>
                <a:ea typeface="MS PGothic"/>
              </a:rPr>
              <a:t>https://standards.ieee.org/content/dam/ieee-standards/standards/web/documents/other/permissionltrs.zip</a:t>
            </a:r>
            <a:br/>
            <a:endParaRPr b="0" lang="sv-SE" sz="1200" spc="-1" strike="noStrike">
              <a:latin typeface="DejaVu Sans"/>
            </a:endParaRPr>
          </a:p>
          <a:p>
            <a:pPr marL="216000" indent="-216000">
              <a:lnSpc>
                <a:spcPct val="100000"/>
              </a:lnSpc>
              <a:spcBef>
                <a:spcPts val="850"/>
              </a:spcBef>
              <a:buClr>
                <a:srgbClr val="000000"/>
              </a:buClr>
              <a:buSzPct val="45000"/>
              <a:buFont typeface="Wingdings" charset="2"/>
              <a:buChar char=""/>
            </a:pPr>
            <a:r>
              <a:rPr b="0" lang="sv-SE" sz="1200" spc="-1" strike="noStrike">
                <a:solidFill>
                  <a:srgbClr val="000000"/>
                </a:solidFill>
                <a:latin typeface="DejaVu Sans"/>
                <a:ea typeface="MS PGothic"/>
              </a:rPr>
              <a:t>IEEE SA Copyright FAQs</a:t>
            </a:r>
            <a:endParaRPr b="0" lang="sv-SE" sz="1200" spc="-1" strike="noStrike">
              <a:latin typeface="DejaVu Sans"/>
            </a:endParaRPr>
          </a:p>
          <a:p>
            <a:pPr lvl="1" marL="432000" indent="-216000">
              <a:lnSpc>
                <a:spcPct val="100000"/>
              </a:lnSpc>
              <a:spcBef>
                <a:spcPts val="567"/>
              </a:spcBef>
              <a:buClr>
                <a:srgbClr val="000000"/>
              </a:buClr>
              <a:buSzPct val="45000"/>
              <a:buFont typeface="Wingdings" charset="2"/>
              <a:buChar char=""/>
            </a:pPr>
            <a:r>
              <a:rPr b="0" lang="sv-SE" sz="1200" spc="-1" strike="noStrike" u="sng">
                <a:solidFill>
                  <a:srgbClr val="0000ff"/>
                </a:solidFill>
                <a:uFillTx/>
                <a:latin typeface="DejaVu Sans"/>
                <a:ea typeface="MS PGothic"/>
              </a:rPr>
              <a:t>http://standards.ieee.org/faqs/copyrights.html/</a:t>
            </a:r>
            <a:endParaRPr b="0" lang="sv-SE" sz="1200" spc="-1" strike="noStrike">
              <a:latin typeface="DejaVu Sans"/>
            </a:endParaRPr>
          </a:p>
          <a:p>
            <a:pPr marL="216000" indent="-216000">
              <a:lnSpc>
                <a:spcPct val="100000"/>
              </a:lnSpc>
              <a:spcBef>
                <a:spcPts val="850"/>
              </a:spcBef>
              <a:buClr>
                <a:srgbClr val="000000"/>
              </a:buClr>
              <a:buSzPct val="45000"/>
              <a:buFont typeface="Wingdings" charset="2"/>
              <a:buChar char=""/>
            </a:pPr>
            <a:r>
              <a:rPr b="0" lang="sv-SE" sz="1200" spc="-1" strike="noStrike">
                <a:solidFill>
                  <a:srgbClr val="000000"/>
                </a:solidFill>
                <a:latin typeface="DejaVu Sans"/>
                <a:ea typeface="MS PGothic"/>
              </a:rPr>
              <a:t>IEEE SA Best Practices for IEEE Standards Development </a:t>
            </a:r>
            <a:endParaRPr b="0" lang="sv-SE" sz="1200" spc="-1" strike="noStrike">
              <a:latin typeface="DejaVu Sans"/>
            </a:endParaRPr>
          </a:p>
          <a:p>
            <a:pPr lvl="1" marL="432000" indent="-216000">
              <a:lnSpc>
                <a:spcPct val="100000"/>
              </a:lnSpc>
              <a:spcBef>
                <a:spcPts val="567"/>
              </a:spcBef>
              <a:buClr>
                <a:srgbClr val="000000"/>
              </a:buClr>
              <a:buSzPct val="45000"/>
              <a:buFont typeface="Wingdings" charset="2"/>
              <a:buChar char=""/>
            </a:pPr>
            <a:r>
              <a:rPr b="0" lang="sv-SE" sz="1200" spc="-1" strike="noStrike" u="sng">
                <a:solidFill>
                  <a:srgbClr val="0000ff"/>
                </a:solidFill>
                <a:uFillTx/>
                <a:latin typeface="DejaVu Sans"/>
                <a:ea typeface="MS PGothic"/>
              </a:rPr>
              <a:t>http://standards.ieee.org/develop/policies/best_practices_for_ieee_standards_development_051215.pdf</a:t>
            </a:r>
            <a:br/>
            <a:endParaRPr b="0" lang="sv-SE" sz="1200" spc="-1" strike="noStrike">
              <a:latin typeface="DejaVu Sans"/>
            </a:endParaRPr>
          </a:p>
          <a:p>
            <a:pPr marL="216000" indent="-216000">
              <a:lnSpc>
                <a:spcPct val="100000"/>
              </a:lnSpc>
              <a:spcBef>
                <a:spcPts val="850"/>
              </a:spcBef>
              <a:buClr>
                <a:srgbClr val="000000"/>
              </a:buClr>
              <a:buSzPct val="45000"/>
              <a:buFont typeface="Wingdings" charset="2"/>
              <a:buChar char=""/>
            </a:pPr>
            <a:r>
              <a:rPr b="0" lang="sv-SE" sz="1200" spc="-1" strike="noStrike">
                <a:solidFill>
                  <a:srgbClr val="000000"/>
                </a:solidFill>
                <a:latin typeface="DejaVu Sans"/>
                <a:ea typeface="MS PGothic"/>
              </a:rPr>
              <a:t>Distribution of Draft Standards (see 6.1.3 of the SASB Operations Manual)</a:t>
            </a:r>
            <a:endParaRPr b="0" lang="sv-SE" sz="1200" spc="-1" strike="noStrike">
              <a:latin typeface="DejaVu Sans"/>
            </a:endParaRPr>
          </a:p>
          <a:p>
            <a:pPr lvl="1" marL="432000" indent="-216000">
              <a:lnSpc>
                <a:spcPct val="100000"/>
              </a:lnSpc>
              <a:spcBef>
                <a:spcPts val="567"/>
              </a:spcBef>
              <a:buClr>
                <a:srgbClr val="000000"/>
              </a:buClr>
              <a:buSzPct val="45000"/>
              <a:buFont typeface="Wingdings" charset="2"/>
              <a:buChar char=""/>
            </a:pPr>
            <a:r>
              <a:rPr b="0" lang="sv-SE" sz="1200" spc="-1" strike="noStrike" u="sng">
                <a:solidFill>
                  <a:srgbClr val="0000ff"/>
                </a:solidFill>
                <a:uFillTx/>
                <a:latin typeface="DejaVu Sans"/>
                <a:ea typeface="MS PGothic"/>
              </a:rPr>
              <a:t>https://standards.ieee.org/about/policies/opman/sect6.html</a:t>
            </a:r>
            <a:endParaRPr b="0" lang="sv-SE" sz="1200" spc="-1" strike="noStrike">
              <a:latin typeface="DejaVu Sans"/>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5" name="CustomShape 1"/>
          <p:cNvSpPr/>
          <p:nvPr/>
        </p:nvSpPr>
        <p:spPr>
          <a:xfrm>
            <a:off x="685800" y="1981080"/>
            <a:ext cx="7768440" cy="4110840"/>
          </a:xfrm>
          <a:prstGeom prst="rect">
            <a:avLst/>
          </a:prstGeom>
          <a:noFill/>
          <a:ln w="9360">
            <a:noFill/>
          </a:ln>
        </p:spPr>
        <p:style>
          <a:lnRef idx="0"/>
          <a:fillRef idx="0"/>
          <a:effectRef idx="0"/>
          <a:fontRef idx="minor"/>
        </p:style>
        <p:txBody>
          <a:bodyPr lIns="92160" rIns="92160" tIns="46080" bIns="46080">
            <a:noAutofit/>
          </a:bodyPr>
          <a:p>
            <a:pPr marL="457200" indent="-454680">
              <a:lnSpc>
                <a:spcPct val="100000"/>
              </a:lnSpc>
              <a:spcBef>
                <a:spcPts val="601"/>
              </a:spcBef>
            </a:pPr>
            <a:r>
              <a:rPr b="1" lang="sv-SE" sz="2400" spc="-1" strike="noStrike">
                <a:solidFill>
                  <a:srgbClr val="000000"/>
                </a:solidFill>
                <a:latin typeface="Times New Roman"/>
                <a:ea typeface="MS Gothic"/>
              </a:rPr>
              <a:t>Please do your attendance.</a:t>
            </a:r>
            <a:endParaRPr b="0" lang="sv-SE" sz="2400" spc="-1" strike="noStrike">
              <a:latin typeface="DejaVu Sans"/>
            </a:endParaRPr>
          </a:p>
          <a:p>
            <a:pPr marL="457200" indent="-454680">
              <a:lnSpc>
                <a:spcPct val="100000"/>
              </a:lnSpc>
              <a:spcBef>
                <a:spcPts val="601"/>
              </a:spcBef>
            </a:pPr>
            <a:r>
              <a:rPr b="1" lang="sv-SE" sz="2400" spc="-1" strike="noStrike">
                <a:solidFill>
                  <a:srgbClr val="000000"/>
                </a:solidFill>
                <a:latin typeface="Times New Roman"/>
                <a:ea typeface="MS Gothic"/>
              </a:rPr>
              <a:t>Log in using your credentials at:</a:t>
            </a:r>
            <a:endParaRPr b="0" lang="sv-SE" sz="2400" spc="-1" strike="noStrike">
              <a:latin typeface="DejaVu Sans"/>
            </a:endParaRPr>
          </a:p>
          <a:p>
            <a:pPr marL="457200" indent="-454680">
              <a:lnSpc>
                <a:spcPct val="100000"/>
              </a:lnSpc>
              <a:spcBef>
                <a:spcPts val="601"/>
              </a:spcBef>
            </a:pPr>
            <a:r>
              <a:rPr b="1" lang="sv-SE" sz="2400" spc="-1" strike="noStrike" u="sng">
                <a:solidFill>
                  <a:srgbClr val="0000ff"/>
                </a:solidFill>
                <a:uFillTx/>
                <a:latin typeface="Times New Roman"/>
                <a:ea typeface="MS Gothic"/>
                <a:hlinkClick r:id="rId1"/>
              </a:rPr>
              <a:t>http://imat.ieee.org</a:t>
            </a:r>
            <a:endParaRPr b="0" lang="sv-SE" sz="2400" spc="-1" strike="noStrike">
              <a:latin typeface="DejaVu Sans"/>
            </a:endParaRPr>
          </a:p>
          <a:p>
            <a:pPr marL="457200" indent="-454680">
              <a:lnSpc>
                <a:spcPct val="100000"/>
              </a:lnSpc>
              <a:spcBef>
                <a:spcPts val="601"/>
              </a:spcBef>
            </a:pPr>
            <a:endParaRPr b="0" lang="sv-SE" sz="2400" spc="-1" strike="noStrike">
              <a:latin typeface="DejaVu Sans"/>
            </a:endParaRPr>
          </a:p>
          <a:p>
            <a:pPr marL="457200" indent="-454680">
              <a:lnSpc>
                <a:spcPct val="100000"/>
              </a:lnSpc>
              <a:spcBef>
                <a:spcPts val="601"/>
              </a:spcBef>
            </a:pPr>
            <a:r>
              <a:rPr b="1" lang="sv-SE" sz="2400" spc="-1" strike="noStrike">
                <a:solidFill>
                  <a:srgbClr val="000000"/>
                </a:solidFill>
                <a:latin typeface="Times New Roman"/>
                <a:ea typeface="MS Gothic"/>
              </a:rPr>
              <a:t>If you do not know your credentials, please contact Jon Rosdahl (</a:t>
            </a:r>
            <a:r>
              <a:rPr b="1" lang="sv-SE" sz="2400" spc="-1" strike="noStrike" u="sng">
                <a:solidFill>
                  <a:srgbClr val="0000ff"/>
                </a:solidFill>
                <a:uFillTx/>
                <a:latin typeface="Times New Roman"/>
                <a:ea typeface="MS Gothic"/>
                <a:hlinkClick r:id="rId2"/>
              </a:rPr>
              <a:t>jon.rosdahl@ieee.org</a:t>
            </a:r>
            <a:r>
              <a:rPr b="1" lang="sv-SE" sz="2400" spc="-1" strike="noStrike">
                <a:solidFill>
                  <a:srgbClr val="000000"/>
                </a:solidFill>
                <a:latin typeface="Times New Roman"/>
                <a:ea typeface="MS Gothic"/>
              </a:rPr>
              <a:t>) for guidance.</a:t>
            </a:r>
            <a:endParaRPr b="0" lang="sv-SE" sz="2400" spc="-1" strike="noStrike">
              <a:latin typeface="DejaVu Sans"/>
            </a:endParaRPr>
          </a:p>
          <a:p>
            <a:pPr marL="457200" indent="-454680">
              <a:lnSpc>
                <a:spcPct val="100000"/>
              </a:lnSpc>
              <a:spcBef>
                <a:spcPts val="601"/>
              </a:spcBef>
            </a:pPr>
            <a:endParaRPr b="0" lang="sv-SE" sz="2400" spc="-1" strike="noStrike">
              <a:latin typeface="DejaVu Sans"/>
            </a:endParaRPr>
          </a:p>
          <a:p>
            <a:pPr marL="457200" indent="-454680">
              <a:lnSpc>
                <a:spcPct val="100000"/>
              </a:lnSpc>
              <a:spcBef>
                <a:spcPts val="601"/>
              </a:spcBef>
            </a:pPr>
            <a:endParaRPr b="0" lang="sv-SE" sz="2400" spc="-1" strike="noStrike">
              <a:latin typeface="DejaVu Sans"/>
            </a:endParaRPr>
          </a:p>
        </p:txBody>
      </p:sp>
      <p:sp>
        <p:nvSpPr>
          <p:cNvPr id="326"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ED650EC7-EEBD-41D4-BDCF-C8112B120F5B}"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27"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28"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329"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Attendance</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0"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Agenda review</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Approve telecon minutes</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Review timeline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11-19/1789 and 11-19/1989</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Use-case 3.9 – reworked in 11-19/2098 </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Filling in Sec. 4 table for use-case 3.10 and 3.11</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New use-case: 11-19/2058r1</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Recommendations – draft report 1442r5 and 1992r1</a:t>
            </a:r>
            <a:endParaRPr b="0" lang="sv-SE" sz="10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Motion to adopt report (tbd)</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Adjourn</a:t>
            </a:r>
            <a:endParaRPr b="0" lang="sv-SE" sz="1600" spc="-1" strike="noStrike">
              <a:latin typeface="DejaVu Sans"/>
            </a:endParaRPr>
          </a:p>
        </p:txBody>
      </p:sp>
      <p:sp>
        <p:nvSpPr>
          <p:cNvPr id="331"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AF8E823D-C744-49E5-81DA-6C177DBACD53}"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32"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33"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334"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5" name="CustomShape 1"/>
          <p:cNvSpPr/>
          <p:nvPr/>
        </p:nvSpPr>
        <p:spPr>
          <a:xfrm>
            <a:off x="685800" y="1981080"/>
            <a:ext cx="7768440" cy="4110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Arial"/>
              <a:buChar char="•"/>
            </a:pPr>
            <a:r>
              <a:rPr b="1" lang="sv-SE" sz="2400" spc="-1" strike="noStrike">
                <a:solidFill>
                  <a:srgbClr val="000000"/>
                </a:solidFill>
                <a:latin typeface="Times New Roman"/>
                <a:ea typeface="MS Gothic"/>
              </a:rPr>
              <a:t>3 Sessions are scheduled for this week</a:t>
            </a:r>
            <a:endParaRPr b="0" lang="sv-SE" sz="2400" spc="-1" strike="noStrike">
              <a:latin typeface="DejaVu Sans"/>
            </a:endParaRPr>
          </a:p>
          <a:p>
            <a:pPr>
              <a:lnSpc>
                <a:spcPct val="100000"/>
              </a:lnSpc>
              <a:spcBef>
                <a:spcPts val="601"/>
              </a:spcBef>
            </a:pPr>
            <a:endParaRPr b="0" lang="sv-SE" sz="2400" spc="-1" strike="noStrike">
              <a:latin typeface="DejaVu Sans"/>
            </a:endParaRPr>
          </a:p>
          <a:p>
            <a:pPr lvl="1" marL="743040" indent="-283320">
              <a:lnSpc>
                <a:spcPct val="100000"/>
              </a:lnSpc>
              <a:spcBef>
                <a:spcPts val="499"/>
              </a:spcBef>
              <a:buClr>
                <a:srgbClr val="000000"/>
              </a:buClr>
              <a:buFont typeface="Arial"/>
              <a:buChar char="•"/>
            </a:pPr>
            <a:r>
              <a:rPr b="0" lang="sv-SE" sz="2000" spc="-1" strike="noStrike">
                <a:solidFill>
                  <a:srgbClr val="000000"/>
                </a:solidFill>
                <a:latin typeface="Times New Roman"/>
                <a:ea typeface="MS Gothic"/>
              </a:rPr>
              <a:t>Tue 17 Sep PM1</a:t>
            </a:r>
            <a:endParaRPr b="0" lang="sv-SE" sz="2000" spc="-1" strike="noStrike">
              <a:latin typeface="DejaVu Sans"/>
            </a:endParaRPr>
          </a:p>
          <a:p>
            <a:pPr lvl="1" marL="743040" indent="-283320">
              <a:lnSpc>
                <a:spcPct val="100000"/>
              </a:lnSpc>
              <a:spcBef>
                <a:spcPts val="499"/>
              </a:spcBef>
              <a:buClr>
                <a:srgbClr val="000000"/>
              </a:buClr>
              <a:buFont typeface="Arial"/>
              <a:buChar char="•"/>
            </a:pPr>
            <a:r>
              <a:rPr b="0" lang="sv-SE" sz="2000" spc="-1" strike="noStrike">
                <a:solidFill>
                  <a:srgbClr val="000000"/>
                </a:solidFill>
                <a:latin typeface="Times New Roman"/>
                <a:ea typeface="MS Gothic"/>
              </a:rPr>
              <a:t>Tue 17 Sep EVE</a:t>
            </a:r>
            <a:endParaRPr b="0" lang="sv-SE" sz="2000" spc="-1" strike="noStrike">
              <a:latin typeface="DejaVu Sans"/>
            </a:endParaRPr>
          </a:p>
          <a:p>
            <a:pPr lvl="1" marL="743040" indent="-283320">
              <a:lnSpc>
                <a:spcPct val="100000"/>
              </a:lnSpc>
              <a:spcBef>
                <a:spcPts val="499"/>
              </a:spcBef>
              <a:buClr>
                <a:srgbClr val="000000"/>
              </a:buClr>
              <a:buFont typeface="Arial"/>
              <a:buChar char="•"/>
            </a:pPr>
            <a:r>
              <a:rPr b="0" lang="sv-SE" sz="2000" spc="-1" strike="noStrike">
                <a:solidFill>
                  <a:srgbClr val="000000"/>
                </a:solidFill>
                <a:latin typeface="Times New Roman"/>
                <a:ea typeface="MS Gothic"/>
              </a:rPr>
              <a:t>Thu 19 Sep AM1</a:t>
            </a:r>
            <a:endParaRPr b="0" lang="sv-SE" sz="2000" spc="-1" strike="noStrike">
              <a:latin typeface="DejaVu Sans"/>
            </a:endParaRPr>
          </a:p>
          <a:p>
            <a:pPr>
              <a:lnSpc>
                <a:spcPct val="100000"/>
              </a:lnSpc>
              <a:spcBef>
                <a:spcPts val="499"/>
              </a:spcBef>
            </a:pPr>
            <a:endParaRPr b="0" lang="sv-SE" sz="2000" spc="-1" strike="noStrike">
              <a:latin typeface="DejaVu Sans"/>
            </a:endParaRPr>
          </a:p>
          <a:p>
            <a:pPr>
              <a:lnSpc>
                <a:spcPct val="100000"/>
              </a:lnSpc>
              <a:spcBef>
                <a:spcPts val="499"/>
              </a:spcBef>
            </a:pPr>
            <a:r>
              <a:rPr b="0" lang="sv-SE" sz="2000" spc="-1" strike="noStrike">
                <a:solidFill>
                  <a:srgbClr val="000000"/>
                </a:solidFill>
                <a:latin typeface="Nimbus Roman"/>
                <a:ea typeface="DejaVu Sans"/>
              </a:rPr>
              <a:t>6 hours in total.</a:t>
            </a:r>
            <a:endParaRPr b="0" lang="sv-SE" sz="2000" spc="-1" strike="noStrike">
              <a:latin typeface="DejaVu Sans"/>
            </a:endParaRPr>
          </a:p>
          <a:p>
            <a:pPr>
              <a:lnSpc>
                <a:spcPct val="100000"/>
              </a:lnSpc>
              <a:spcBef>
                <a:spcPts val="499"/>
              </a:spcBef>
            </a:pPr>
            <a:endParaRPr b="0" lang="sv-SE" sz="2000" spc="-1" strike="noStrike">
              <a:latin typeface="DejaVu Sans"/>
            </a:endParaRPr>
          </a:p>
        </p:txBody>
      </p:sp>
      <p:sp>
        <p:nvSpPr>
          <p:cNvPr id="336"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04E13C12-AA9D-4E83-971E-5B4A822596A7}"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37"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38"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339"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RCM TIG this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0"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Call the meeting to order</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Elect/call for secretary for the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Reminders of guidelines, policies, attendance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Agenda review</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Approve telecon minutes</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Review timeline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Discussion of draft report</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000000"/>
                </a:solidFill>
                <a:latin typeface="Times New Roman"/>
                <a:ea typeface="MS Gothic"/>
              </a:rPr>
              <a:t>11-19/1789 and 11-19/1989</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000000"/>
                </a:solidFill>
                <a:latin typeface="Times New Roman"/>
                <a:ea typeface="MS Gothic"/>
              </a:rPr>
              <a:t>Use-case 3.9 – ditch it? </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000000"/>
                </a:solidFill>
                <a:latin typeface="Times New Roman"/>
                <a:ea typeface="MS Gothic"/>
              </a:rPr>
              <a:t>Filling in Sec. 4 table for use-case 3.10 and 3.11</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000000"/>
                </a:solidFill>
                <a:latin typeface="Times New Roman"/>
                <a:ea typeface="MS Gothic"/>
              </a:rPr>
              <a:t>Recommendations – draft report 1442r5 and 1992r0</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Motion to adopt report (tbd)</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AOB</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Adjourn</a:t>
            </a:r>
            <a:endParaRPr b="0" lang="sv-SE" sz="1600" spc="-1" strike="noStrike">
              <a:latin typeface="DejaVu Sans"/>
            </a:endParaRPr>
          </a:p>
        </p:txBody>
      </p:sp>
      <p:sp>
        <p:nvSpPr>
          <p:cNvPr id="341"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16945680-84EA-43C5-A430-8F6C7A8CC116}"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42"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43"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344"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5"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gn="ctr">
              <a:lnSpc>
                <a:spcPct val="100000"/>
              </a:lnSpc>
              <a:spcBef>
                <a:spcPts val="601"/>
              </a:spcBef>
              <a:buClr>
                <a:srgbClr val="000000"/>
              </a:buClr>
              <a:buFont typeface="StarSymbol"/>
              <a:buAutoNum type="arabicParenR"/>
            </a:pPr>
            <a:r>
              <a:rPr b="1" lang="sv-SE" sz="1800" spc="-1" strike="noStrike">
                <a:solidFill>
                  <a:srgbClr val="000000"/>
                </a:solidFill>
                <a:latin typeface="Times New Roman"/>
                <a:ea typeface="MS Gothic"/>
              </a:rPr>
              <a:t>Agenda approved?</a:t>
            </a:r>
            <a:endParaRPr b="0" lang="sv-SE" sz="1800" spc="-1" strike="noStrike">
              <a:latin typeface="DejaVu Sans"/>
            </a:endParaRPr>
          </a:p>
        </p:txBody>
      </p:sp>
      <p:sp>
        <p:nvSpPr>
          <p:cNvPr id="346"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96B20385-BCD3-4192-A36D-48615D9E51E5}"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47"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48"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349" name="CustomShape 5"/>
          <p:cNvSpPr/>
          <p:nvPr/>
        </p:nvSpPr>
        <p:spPr>
          <a:xfrm>
            <a:off x="685800" y="685800"/>
            <a:ext cx="7768440" cy="1062720"/>
          </a:xfrm>
          <a:prstGeom prst="rect">
            <a:avLst/>
          </a:prstGeom>
          <a:noFill/>
          <a:ln w="9360">
            <a:no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0"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Approve minutes</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Review timeline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11-19/1789 and 11-19/1989</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Use-case 3.9 – reworked in 11-19/2098 </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Filling in Sec. 4 table for use-case 3.10 and 3.11</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New use-case: 11-19/2058r1</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Recommendations – draft report 1442r5 and 1992r1</a:t>
            </a:r>
            <a:endParaRPr b="0" lang="sv-SE" sz="10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Motion to adopt report (tbd)</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Adjourn</a:t>
            </a:r>
            <a:endParaRPr b="0" lang="sv-SE" sz="1600" spc="-1" strike="noStrike">
              <a:latin typeface="DejaVu Sans"/>
            </a:endParaRPr>
          </a:p>
        </p:txBody>
      </p:sp>
      <p:sp>
        <p:nvSpPr>
          <p:cNvPr id="351"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27DDE388-0367-49A3-9608-35CC0E54B85F}"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52"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53"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354"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5" name="CustomShape 1"/>
          <p:cNvSpPr/>
          <p:nvPr/>
        </p:nvSpPr>
        <p:spPr>
          <a:xfrm>
            <a:off x="685800" y="1189080"/>
            <a:ext cx="7768440" cy="4749840"/>
          </a:xfrm>
          <a:prstGeom prst="rect">
            <a:avLst/>
          </a:prstGeom>
          <a:noFill/>
          <a:ln w="9360">
            <a:noFill/>
          </a:ln>
        </p:spPr>
        <p:style>
          <a:lnRef idx="0"/>
          <a:fillRef idx="0"/>
          <a:effectRef idx="0"/>
          <a:fontRef idx="minor"/>
        </p:style>
      </p:sp>
      <p:sp>
        <p:nvSpPr>
          <p:cNvPr id="356"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97C5846D-5C7F-4AA8-907D-82A873691112}"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57"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58"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359" name="CustomShape 5"/>
          <p:cNvSpPr/>
          <p:nvPr/>
        </p:nvSpPr>
        <p:spPr>
          <a:xfrm>
            <a:off x="685800" y="685800"/>
            <a:ext cx="7768440" cy="5374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2200" spc="-1" strike="noStrike">
                <a:solidFill>
                  <a:srgbClr val="000000"/>
                </a:solidFill>
                <a:latin typeface="Times New Roman"/>
                <a:ea typeface="MS Gothic"/>
              </a:rPr>
              <a:t>Approval of previous meeting minutes</a:t>
            </a:r>
            <a:endParaRPr b="0" lang="sv-SE" sz="2200" spc="-1" strike="noStrike">
              <a:latin typeface="DejaVu Sans"/>
            </a:endParaRPr>
          </a:p>
        </p:txBody>
      </p:sp>
      <p:sp>
        <p:nvSpPr>
          <p:cNvPr id="360" name="CustomShape 6"/>
          <p:cNvSpPr/>
          <p:nvPr/>
        </p:nvSpPr>
        <p:spPr>
          <a:xfrm>
            <a:off x="457200" y="1798560"/>
            <a:ext cx="8228880" cy="729360"/>
          </a:xfrm>
          <a:prstGeom prst="rect">
            <a:avLst/>
          </a:prstGeom>
          <a:noFill/>
          <a:ln>
            <a:noFill/>
          </a:ln>
        </p:spPr>
        <p:style>
          <a:lnRef idx="0"/>
          <a:fillRef idx="0"/>
          <a:effectRef idx="0"/>
          <a:fontRef idx="minor"/>
        </p:style>
        <p:txBody>
          <a:bodyPr lIns="0" rIns="0" tIns="0" bIns="0" anchor="ctr">
            <a:spAutoFit/>
          </a:bodyPr>
          <a:p>
            <a:pPr>
              <a:lnSpc>
                <a:spcPct val="100000"/>
              </a:lnSpc>
            </a:pPr>
            <a:r>
              <a:rPr b="0" lang="sv-SE" sz="1600" spc="-1" strike="noStrike">
                <a:latin typeface="DejaVu Serif"/>
              </a:rPr>
              <a:t>Teleconferences organized on October 15 and 29, 2019.</a:t>
            </a:r>
            <a:endParaRPr b="0" lang="sv-SE" sz="1600" spc="-1" strike="noStrike">
              <a:latin typeface="DejaVu Sans"/>
            </a:endParaRPr>
          </a:p>
          <a:p>
            <a:pPr>
              <a:lnSpc>
                <a:spcPct val="100000"/>
              </a:lnSpc>
            </a:pPr>
            <a:endParaRPr b="0" lang="sv-SE" sz="1600" spc="-1" strike="noStrike">
              <a:latin typeface="DejaVu Sans"/>
            </a:endParaRPr>
          </a:p>
          <a:p>
            <a:pPr>
              <a:lnSpc>
                <a:spcPct val="100000"/>
              </a:lnSpc>
            </a:pPr>
            <a:r>
              <a:rPr b="0" lang="sv-SE" sz="1600" spc="-1" strike="noStrike">
                <a:latin typeface="DejaVu Serif"/>
              </a:rPr>
              <a:t>3 prior F2F session minutes also to be approved.</a:t>
            </a:r>
            <a:endParaRPr b="0" lang="sv-SE" sz="1600" spc="-1" strike="noStrike">
              <a:latin typeface="DejaVu Sans"/>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6" name="CustomShape 1"/>
          <p:cNvSpPr/>
          <p:nvPr/>
        </p:nvSpPr>
        <p:spPr>
          <a:xfrm>
            <a:off x="685800" y="1981080"/>
            <a:ext cx="7768440" cy="4110840"/>
          </a:xfrm>
          <a:prstGeom prst="rect">
            <a:avLst/>
          </a:prstGeom>
          <a:noFill/>
          <a:ln w="9360">
            <a:noFill/>
          </a:ln>
        </p:spPr>
        <p:style>
          <a:lnRef idx="0"/>
          <a:fillRef idx="0"/>
          <a:effectRef idx="0"/>
          <a:fontRef idx="minor"/>
        </p:style>
        <p:txBody>
          <a:bodyPr lIns="92160" rIns="92160" tIns="46080" bIns="46080">
            <a:noAutofit/>
          </a:bodyPr>
          <a:p>
            <a:pPr marL="343080" indent="-340560" algn="ctr">
              <a:lnSpc>
                <a:spcPct val="90000"/>
              </a:lnSpc>
              <a:spcBef>
                <a:spcPts val="601"/>
              </a:spcBef>
            </a:pPr>
            <a:endParaRPr b="0" lang="sv-SE" sz="1800" spc="-1" strike="noStrike">
              <a:latin typeface="DejaVu Sans"/>
            </a:endParaRPr>
          </a:p>
          <a:p>
            <a:pPr marL="343080" indent="-340560" algn="ctr">
              <a:lnSpc>
                <a:spcPct val="90000"/>
              </a:lnSpc>
              <a:spcBef>
                <a:spcPts val="601"/>
              </a:spcBef>
            </a:pPr>
            <a:r>
              <a:rPr b="1" lang="sv-SE" sz="1500" spc="-1" strike="noStrike">
                <a:solidFill>
                  <a:srgbClr val="000000"/>
                </a:solidFill>
                <a:latin typeface="Arial"/>
                <a:ea typeface="MS Gothic"/>
              </a:rPr>
              <a:t>Agenda</a:t>
            </a:r>
            <a:endParaRPr b="0" lang="sv-SE" sz="1500" spc="-1" strike="noStrike">
              <a:latin typeface="DejaVu Sans"/>
            </a:endParaRPr>
          </a:p>
          <a:p>
            <a:pPr marL="343080" indent="-340560" algn="ctr">
              <a:lnSpc>
                <a:spcPct val="90000"/>
              </a:lnSpc>
              <a:spcBef>
                <a:spcPts val="601"/>
              </a:spcBef>
            </a:pPr>
            <a:endParaRPr b="0" lang="sv-SE" sz="1500" spc="-1" strike="noStrike">
              <a:latin typeface="DejaVu Sans"/>
            </a:endParaRPr>
          </a:p>
          <a:p>
            <a:pPr marL="343080" indent="-340560" algn="ctr">
              <a:lnSpc>
                <a:spcPct val="90000"/>
              </a:lnSpc>
              <a:spcBef>
                <a:spcPts val="601"/>
              </a:spcBef>
            </a:pPr>
            <a:r>
              <a:rPr b="1" lang="sv-SE" sz="1500" spc="-1" strike="noStrike">
                <a:solidFill>
                  <a:srgbClr val="000000"/>
                </a:solidFill>
                <a:latin typeface="Arial"/>
                <a:ea typeface="MS Gothic"/>
              </a:rPr>
              <a:t>November 11-15, 2019, Waikoloa, United States</a:t>
            </a:r>
            <a:endParaRPr b="0" lang="sv-SE" sz="1500" spc="-1" strike="noStrike">
              <a:latin typeface="DejaVu Sans"/>
            </a:endParaRPr>
          </a:p>
          <a:p>
            <a:pPr marL="343080" indent="-340560" algn="ctr">
              <a:lnSpc>
                <a:spcPct val="90000"/>
              </a:lnSpc>
              <a:spcBef>
                <a:spcPts val="601"/>
              </a:spcBef>
            </a:pPr>
            <a:endParaRPr b="0" lang="sv-SE" sz="1500" spc="-1" strike="noStrike">
              <a:latin typeface="DejaVu Sans"/>
            </a:endParaRPr>
          </a:p>
          <a:p>
            <a:pPr marL="343080" indent="-340560" algn="ctr">
              <a:lnSpc>
                <a:spcPct val="90000"/>
              </a:lnSpc>
              <a:spcBef>
                <a:spcPts val="601"/>
              </a:spcBef>
            </a:pPr>
            <a:r>
              <a:rPr b="1" lang="sv-SE" sz="1500" spc="-1" strike="noStrike">
                <a:solidFill>
                  <a:srgbClr val="000000"/>
                </a:solidFill>
                <a:latin typeface="Arial"/>
                <a:ea typeface="MS Gothic"/>
              </a:rPr>
              <a:t>Chair: Amelia Andersdotter (ARTICLE19)</a:t>
            </a:r>
            <a:endParaRPr b="0" lang="sv-SE" sz="1500" spc="-1" strike="noStrike">
              <a:latin typeface="DejaVu Sans"/>
            </a:endParaRPr>
          </a:p>
          <a:p>
            <a:pPr marL="343080" indent="-340560" algn="ctr">
              <a:lnSpc>
                <a:spcPct val="90000"/>
              </a:lnSpc>
              <a:spcBef>
                <a:spcPts val="601"/>
              </a:spcBef>
            </a:pPr>
            <a:endParaRPr b="0" lang="sv-SE" sz="1500" spc="-1" strike="noStrike">
              <a:latin typeface="DejaVu Sans"/>
            </a:endParaRPr>
          </a:p>
          <a:p>
            <a:pPr marL="343080" indent="-340560" algn="ctr">
              <a:lnSpc>
                <a:spcPct val="90000"/>
              </a:lnSpc>
              <a:spcBef>
                <a:spcPts val="601"/>
              </a:spcBef>
            </a:pPr>
            <a:r>
              <a:rPr b="1" lang="sv-SE" sz="1500" spc="-1" strike="noStrike">
                <a:solidFill>
                  <a:srgbClr val="000000"/>
                </a:solidFill>
                <a:latin typeface="Arial"/>
                <a:ea typeface="MS Gothic"/>
              </a:rPr>
              <a:t>Vice-chair: Mark Hamilton (Ruckus)</a:t>
            </a:r>
            <a:endParaRPr b="0" lang="sv-SE" sz="1500" spc="-1" strike="noStrike">
              <a:latin typeface="DejaVu Sans"/>
            </a:endParaRPr>
          </a:p>
          <a:p>
            <a:pPr marL="343080" indent="-340560" algn="ctr">
              <a:lnSpc>
                <a:spcPct val="90000"/>
              </a:lnSpc>
              <a:spcBef>
                <a:spcPts val="601"/>
              </a:spcBef>
            </a:pPr>
            <a:endParaRPr b="0" lang="sv-SE" sz="1500" spc="-1" strike="noStrike">
              <a:latin typeface="DejaVu Sans"/>
            </a:endParaRPr>
          </a:p>
        </p:txBody>
      </p:sp>
      <p:sp>
        <p:nvSpPr>
          <p:cNvPr id="267"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DD5044BD-D6AE-4A5F-BC5D-CB4BB187BD3C}"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68"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69"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270" name="CustomShape 5"/>
          <p:cNvSpPr/>
          <p:nvPr/>
        </p:nvSpPr>
        <p:spPr>
          <a:xfrm>
            <a:off x="678600" y="91584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ff"/>
                </a:solidFill>
                <a:latin typeface="Arial Black"/>
                <a:ea typeface="MS Gothic"/>
              </a:rPr>
              <a:t>IEEE 802.11 Randomized and changing MAC addresses TIG</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1" name="CustomShape 1"/>
          <p:cNvSpPr/>
          <p:nvPr/>
        </p:nvSpPr>
        <p:spPr>
          <a:xfrm>
            <a:off x="685800" y="1189080"/>
            <a:ext cx="7768440" cy="4749840"/>
          </a:xfrm>
          <a:prstGeom prst="rect">
            <a:avLst/>
          </a:prstGeom>
          <a:noFill/>
          <a:ln w="9360">
            <a:noFill/>
          </a:ln>
        </p:spPr>
        <p:style>
          <a:lnRef idx="0"/>
          <a:fillRef idx="0"/>
          <a:effectRef idx="0"/>
          <a:fontRef idx="minor"/>
        </p:style>
      </p:sp>
      <p:sp>
        <p:nvSpPr>
          <p:cNvPr id="362"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AC7F9760-CA78-41A2-BD6E-990E80D7CD74}"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63"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64"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365" name="CustomShape 5"/>
          <p:cNvSpPr/>
          <p:nvPr/>
        </p:nvSpPr>
        <p:spPr>
          <a:xfrm>
            <a:off x="685800" y="685800"/>
            <a:ext cx="7768440" cy="5374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2200" spc="-1" strike="noStrike">
                <a:solidFill>
                  <a:srgbClr val="000000"/>
                </a:solidFill>
                <a:latin typeface="Times New Roman"/>
                <a:ea typeface="MS Gothic"/>
              </a:rPr>
              <a:t>Approval of previous meeting minutes</a:t>
            </a:r>
            <a:endParaRPr b="0" lang="sv-SE" sz="2200" spc="-1" strike="noStrike">
              <a:latin typeface="DejaVu Sans"/>
            </a:endParaRPr>
          </a:p>
        </p:txBody>
      </p:sp>
      <p:sp>
        <p:nvSpPr>
          <p:cNvPr id="366" name="CustomShape 6"/>
          <p:cNvSpPr/>
          <p:nvPr/>
        </p:nvSpPr>
        <p:spPr>
          <a:xfrm>
            <a:off x="457200" y="2487600"/>
            <a:ext cx="8228880" cy="2163600"/>
          </a:xfrm>
          <a:prstGeom prst="rect">
            <a:avLst/>
          </a:prstGeom>
          <a:noFill/>
          <a:ln>
            <a:noFill/>
          </a:ln>
        </p:spPr>
        <p:style>
          <a:lnRef idx="0"/>
          <a:fillRef idx="0"/>
          <a:effectRef idx="0"/>
          <a:fontRef idx="minor"/>
        </p:style>
        <p:txBody>
          <a:bodyPr lIns="0" rIns="0" tIns="0" bIns="0" anchor="ctr">
            <a:spAutoFit/>
          </a:bodyPr>
          <a:p>
            <a:pPr>
              <a:lnSpc>
                <a:spcPct val="100000"/>
              </a:lnSpc>
              <a:spcBef>
                <a:spcPts val="601"/>
              </a:spcBef>
            </a:pPr>
            <a:r>
              <a:rPr b="0" lang="sv-SE" sz="1400" spc="-1" strike="noStrike">
                <a:solidFill>
                  <a:srgbClr val="000000"/>
                </a:solidFill>
                <a:latin typeface="DejaVu Serif"/>
                <a:ea typeface="MS Gothic"/>
              </a:rPr>
              <a:t>Document 11-19/891 “atlanta-may-2019-minutes” posted to Mentor on 16 May 2019. </a:t>
            </a:r>
            <a:endParaRPr b="0" lang="sv-SE" sz="1400" spc="-1" strike="noStrike">
              <a:latin typeface="DejaVu Sans"/>
            </a:endParaRPr>
          </a:p>
          <a:p>
            <a:pPr marL="343080" indent="-342720">
              <a:lnSpc>
                <a:spcPct val="100000"/>
              </a:lnSpc>
              <a:spcBef>
                <a:spcPts val="601"/>
              </a:spcBef>
            </a:pPr>
            <a:endParaRPr b="0" lang="sv-SE" sz="1400" spc="-1" strike="noStrike">
              <a:latin typeface="DejaVu Sans"/>
            </a:endParaRPr>
          </a:p>
          <a:p>
            <a:pPr marL="343080" indent="-342720">
              <a:lnSpc>
                <a:spcPct val="100000"/>
              </a:lnSpc>
              <a:spcBef>
                <a:spcPts val="601"/>
              </a:spcBef>
            </a:pPr>
            <a:r>
              <a:rPr b="1" lang="sv-SE" sz="1400" spc="-1" strike="noStrike">
                <a:solidFill>
                  <a:srgbClr val="000000"/>
                </a:solidFill>
                <a:latin typeface="DejaVu Serif"/>
                <a:ea typeface="MS Gothic"/>
              </a:rPr>
              <a:t>Motion 1:</a:t>
            </a:r>
            <a:endParaRPr b="0" lang="sv-SE" sz="1400" spc="-1" strike="noStrike">
              <a:latin typeface="DejaVu Sans"/>
            </a:endParaRPr>
          </a:p>
          <a:p>
            <a:pPr>
              <a:lnSpc>
                <a:spcPct val="100000"/>
              </a:lnSpc>
              <a:spcBef>
                <a:spcPts val="601"/>
              </a:spcBef>
            </a:pPr>
            <a:r>
              <a:rPr b="0" lang="sv-SE" sz="1400" spc="-1" strike="noStrike">
                <a:solidFill>
                  <a:srgbClr val="000000"/>
                </a:solidFill>
                <a:latin typeface="DejaVu Serif"/>
                <a:ea typeface="MS Gothic"/>
              </a:rPr>
              <a:t>Move to approve document </a:t>
            </a:r>
            <a:r>
              <a:rPr b="0" lang="sv-SE" sz="1400" spc="-1" strike="noStrike">
                <a:solidFill>
                  <a:srgbClr val="000000"/>
                </a:solidFill>
                <a:latin typeface="DejaVu Serif"/>
                <a:ea typeface="MS Gothic"/>
              </a:rPr>
              <a:t>11-19/891r0 as RCM TIG minutes for the May meeting. </a:t>
            </a:r>
            <a:endParaRPr b="0" lang="sv-SE" sz="1400" spc="-1" strike="noStrike">
              <a:latin typeface="DejaVu Sans"/>
            </a:endParaRPr>
          </a:p>
          <a:p>
            <a:pPr>
              <a:lnSpc>
                <a:spcPct val="100000"/>
              </a:lnSpc>
              <a:spcBef>
                <a:spcPts val="601"/>
              </a:spcBef>
            </a:pPr>
            <a:endParaRPr b="0" lang="sv-SE" sz="1400" spc="-1" strike="noStrike">
              <a:latin typeface="DejaVu Sans"/>
            </a:endParaRPr>
          </a:p>
          <a:p>
            <a:pPr marL="343080" indent="-342720">
              <a:lnSpc>
                <a:spcPct val="100000"/>
              </a:lnSpc>
              <a:spcBef>
                <a:spcPts val="601"/>
              </a:spcBef>
            </a:pPr>
            <a:r>
              <a:rPr b="0" lang="sv-SE" sz="1400" spc="-1" strike="noStrike">
                <a:solidFill>
                  <a:srgbClr val="000000"/>
                </a:solidFill>
                <a:latin typeface="DejaVu Serif"/>
                <a:ea typeface="MS Gothic"/>
              </a:rPr>
              <a:t>Moved by: Mark Hamilton</a:t>
            </a:r>
            <a:endParaRPr b="0" lang="sv-SE" sz="1400" spc="-1" strike="noStrike">
              <a:latin typeface="DejaVu Sans"/>
            </a:endParaRPr>
          </a:p>
          <a:p>
            <a:pPr marL="343080" indent="-342720">
              <a:lnSpc>
                <a:spcPct val="100000"/>
              </a:lnSpc>
              <a:spcBef>
                <a:spcPts val="601"/>
              </a:spcBef>
            </a:pPr>
            <a:r>
              <a:rPr b="0" lang="sv-SE" sz="1400" spc="-1" strike="noStrike">
                <a:solidFill>
                  <a:srgbClr val="000000"/>
                </a:solidFill>
                <a:latin typeface="DejaVu Serif"/>
                <a:ea typeface="MS Gothic"/>
              </a:rPr>
              <a:t>Seconded by: Steve Palm</a:t>
            </a:r>
            <a:endParaRPr b="0" lang="sv-SE" sz="1400" spc="-1" strike="noStrike">
              <a:latin typeface="DejaVu Sans"/>
            </a:endParaRPr>
          </a:p>
          <a:p>
            <a:pPr>
              <a:lnSpc>
                <a:spcPct val="100000"/>
              </a:lnSpc>
            </a:pPr>
            <a:r>
              <a:rPr b="0" lang="sv-SE" sz="1400" spc="-1" strike="noStrike">
                <a:solidFill>
                  <a:srgbClr val="000000"/>
                </a:solidFill>
                <a:latin typeface="DejaVu Serif"/>
                <a:ea typeface="MS Gothic"/>
              </a:rPr>
              <a:t>Results (Y/N/A): unanimous consent</a:t>
            </a:r>
            <a:endParaRPr b="0" lang="sv-SE" sz="1400" spc="-1" strike="noStrike">
              <a:latin typeface="DejaVu Sans"/>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7" name="CustomShape 1"/>
          <p:cNvSpPr/>
          <p:nvPr/>
        </p:nvSpPr>
        <p:spPr>
          <a:xfrm>
            <a:off x="685800" y="1189080"/>
            <a:ext cx="7768440" cy="4749840"/>
          </a:xfrm>
          <a:prstGeom prst="rect">
            <a:avLst/>
          </a:prstGeom>
          <a:noFill/>
          <a:ln w="9360">
            <a:noFill/>
          </a:ln>
        </p:spPr>
        <p:style>
          <a:lnRef idx="0"/>
          <a:fillRef idx="0"/>
          <a:effectRef idx="0"/>
          <a:fontRef idx="minor"/>
        </p:style>
      </p:sp>
      <p:sp>
        <p:nvSpPr>
          <p:cNvPr id="368"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76B21ABF-2573-4ECF-8D07-C0FFF3B0D1F2}"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69"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70"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371" name="CustomShape 5"/>
          <p:cNvSpPr/>
          <p:nvPr/>
        </p:nvSpPr>
        <p:spPr>
          <a:xfrm>
            <a:off x="685800" y="685800"/>
            <a:ext cx="7768440" cy="5374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2200" spc="-1" strike="noStrike">
                <a:solidFill>
                  <a:srgbClr val="000000"/>
                </a:solidFill>
                <a:latin typeface="Times New Roman"/>
                <a:ea typeface="MS Gothic"/>
              </a:rPr>
              <a:t>Approval of previous meeting minutes</a:t>
            </a:r>
            <a:endParaRPr b="0" lang="sv-SE" sz="2200" spc="-1" strike="noStrike">
              <a:latin typeface="DejaVu Sans"/>
            </a:endParaRPr>
          </a:p>
        </p:txBody>
      </p:sp>
      <p:sp>
        <p:nvSpPr>
          <p:cNvPr id="372" name="CustomShape 6"/>
          <p:cNvSpPr/>
          <p:nvPr/>
        </p:nvSpPr>
        <p:spPr>
          <a:xfrm>
            <a:off x="457200" y="2381760"/>
            <a:ext cx="8228880" cy="2375280"/>
          </a:xfrm>
          <a:prstGeom prst="rect">
            <a:avLst/>
          </a:prstGeom>
          <a:noFill/>
          <a:ln>
            <a:noFill/>
          </a:ln>
        </p:spPr>
        <p:style>
          <a:lnRef idx="0"/>
          <a:fillRef idx="0"/>
          <a:effectRef idx="0"/>
          <a:fontRef idx="minor"/>
        </p:style>
        <p:txBody>
          <a:bodyPr lIns="0" rIns="0" tIns="0" bIns="0" anchor="ctr">
            <a:spAutoFit/>
          </a:bodyPr>
          <a:p>
            <a:pPr>
              <a:lnSpc>
                <a:spcPct val="100000"/>
              </a:lnSpc>
              <a:spcBef>
                <a:spcPts val="601"/>
              </a:spcBef>
            </a:pPr>
            <a:r>
              <a:rPr b="0" lang="sv-SE" sz="1400" spc="-1" strike="noStrike">
                <a:solidFill>
                  <a:srgbClr val="000000"/>
                </a:solidFill>
                <a:latin typeface="DejaVu Serif"/>
                <a:ea typeface="MS Gothic"/>
              </a:rPr>
              <a:t>Document 11-19/1357 “Minutes for RCM TIG - July 2019 - Vienna” posted to Mentor on 22 July 2019. </a:t>
            </a:r>
            <a:endParaRPr b="0" lang="sv-SE" sz="1400" spc="-1" strike="noStrike">
              <a:latin typeface="DejaVu Sans"/>
            </a:endParaRPr>
          </a:p>
          <a:p>
            <a:pPr marL="343080" indent="-342720">
              <a:lnSpc>
                <a:spcPct val="100000"/>
              </a:lnSpc>
              <a:spcBef>
                <a:spcPts val="601"/>
              </a:spcBef>
            </a:pPr>
            <a:endParaRPr b="0" lang="sv-SE" sz="1400" spc="-1" strike="noStrike">
              <a:latin typeface="DejaVu Sans"/>
            </a:endParaRPr>
          </a:p>
          <a:p>
            <a:pPr marL="343080" indent="-342720">
              <a:lnSpc>
                <a:spcPct val="100000"/>
              </a:lnSpc>
              <a:spcBef>
                <a:spcPts val="601"/>
              </a:spcBef>
            </a:pPr>
            <a:r>
              <a:rPr b="1" lang="sv-SE" sz="1400" spc="-1" strike="noStrike">
                <a:solidFill>
                  <a:srgbClr val="000000"/>
                </a:solidFill>
                <a:latin typeface="DejaVu Serif"/>
                <a:ea typeface="MS Gothic"/>
              </a:rPr>
              <a:t>Motion 2:</a:t>
            </a:r>
            <a:endParaRPr b="0" lang="sv-SE" sz="1400" spc="-1" strike="noStrike">
              <a:latin typeface="DejaVu Sans"/>
            </a:endParaRPr>
          </a:p>
          <a:p>
            <a:pPr>
              <a:lnSpc>
                <a:spcPct val="100000"/>
              </a:lnSpc>
              <a:spcBef>
                <a:spcPts val="601"/>
              </a:spcBef>
            </a:pPr>
            <a:r>
              <a:rPr b="0" lang="sv-SE" sz="1400" spc="-1" strike="noStrike">
                <a:solidFill>
                  <a:srgbClr val="000000"/>
                </a:solidFill>
                <a:latin typeface="DejaVu Serif"/>
                <a:ea typeface="MS Gothic"/>
              </a:rPr>
              <a:t>Move to approve document 11-19/1357</a:t>
            </a:r>
            <a:r>
              <a:rPr b="0" lang="sv-SE" sz="1400" spc="-1" strike="noStrike">
                <a:solidFill>
                  <a:srgbClr val="000000"/>
                </a:solidFill>
                <a:latin typeface="DejaVu Serif"/>
                <a:ea typeface="MS Gothic"/>
              </a:rPr>
              <a:t>r0 as RCM TIG minutes for the July meeting. </a:t>
            </a:r>
            <a:endParaRPr b="0" lang="sv-SE" sz="1400" spc="-1" strike="noStrike">
              <a:latin typeface="DejaVu Sans"/>
            </a:endParaRPr>
          </a:p>
          <a:p>
            <a:pPr>
              <a:lnSpc>
                <a:spcPct val="100000"/>
              </a:lnSpc>
              <a:spcBef>
                <a:spcPts val="601"/>
              </a:spcBef>
            </a:pPr>
            <a:endParaRPr b="0" lang="sv-SE" sz="1400" spc="-1" strike="noStrike">
              <a:latin typeface="DejaVu Sans"/>
            </a:endParaRPr>
          </a:p>
          <a:p>
            <a:pPr marL="343080" indent="-342720">
              <a:lnSpc>
                <a:spcPct val="100000"/>
              </a:lnSpc>
              <a:spcBef>
                <a:spcPts val="601"/>
              </a:spcBef>
            </a:pPr>
            <a:r>
              <a:rPr b="0" lang="sv-SE" sz="1400" spc="-1" strike="noStrike">
                <a:solidFill>
                  <a:srgbClr val="000000"/>
                </a:solidFill>
                <a:latin typeface="DejaVu Serif"/>
                <a:ea typeface="MS Gothic"/>
              </a:rPr>
              <a:t>Moved by: Mark Hamilton</a:t>
            </a:r>
            <a:endParaRPr b="0" lang="sv-SE" sz="1400" spc="-1" strike="noStrike">
              <a:latin typeface="DejaVu Sans"/>
            </a:endParaRPr>
          </a:p>
          <a:p>
            <a:pPr marL="343080" indent="-342720">
              <a:lnSpc>
                <a:spcPct val="100000"/>
              </a:lnSpc>
              <a:spcBef>
                <a:spcPts val="601"/>
              </a:spcBef>
            </a:pPr>
            <a:r>
              <a:rPr b="0" lang="sv-SE" sz="1400" spc="-1" strike="noStrike">
                <a:solidFill>
                  <a:srgbClr val="000000"/>
                </a:solidFill>
                <a:latin typeface="DejaVu Serif"/>
                <a:ea typeface="MS Gothic"/>
              </a:rPr>
              <a:t>Seconded by: Mike Montemurro</a:t>
            </a:r>
            <a:endParaRPr b="0" lang="sv-SE" sz="1400" spc="-1" strike="noStrike">
              <a:latin typeface="DejaVu Sans"/>
            </a:endParaRPr>
          </a:p>
          <a:p>
            <a:pPr>
              <a:lnSpc>
                <a:spcPct val="100000"/>
              </a:lnSpc>
            </a:pPr>
            <a:r>
              <a:rPr b="0" lang="sv-SE" sz="1400" spc="-1" strike="noStrike">
                <a:solidFill>
                  <a:srgbClr val="000000"/>
                </a:solidFill>
                <a:latin typeface="DejaVu Serif"/>
                <a:ea typeface="MS Gothic"/>
              </a:rPr>
              <a:t>Results (Y/N/A): unanimous consent</a:t>
            </a:r>
            <a:endParaRPr b="0" lang="sv-SE" sz="1400" spc="-1" strike="noStrike">
              <a:latin typeface="DejaVu Sans"/>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3" name="CustomShape 1"/>
          <p:cNvSpPr/>
          <p:nvPr/>
        </p:nvSpPr>
        <p:spPr>
          <a:xfrm>
            <a:off x="685800" y="1189080"/>
            <a:ext cx="7768440" cy="4749840"/>
          </a:xfrm>
          <a:prstGeom prst="rect">
            <a:avLst/>
          </a:prstGeom>
          <a:noFill/>
          <a:ln w="9360">
            <a:noFill/>
          </a:ln>
        </p:spPr>
        <p:style>
          <a:lnRef idx="0"/>
          <a:fillRef idx="0"/>
          <a:effectRef idx="0"/>
          <a:fontRef idx="minor"/>
        </p:style>
      </p:sp>
      <p:sp>
        <p:nvSpPr>
          <p:cNvPr id="374"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FFDCCA8B-36ED-4FB8-BD96-2A19F51A3FAF}"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75"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76"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377" name="CustomShape 5"/>
          <p:cNvSpPr/>
          <p:nvPr/>
        </p:nvSpPr>
        <p:spPr>
          <a:xfrm>
            <a:off x="685800" y="685800"/>
            <a:ext cx="7768440" cy="5374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2200" spc="-1" strike="noStrike">
                <a:solidFill>
                  <a:srgbClr val="000000"/>
                </a:solidFill>
                <a:latin typeface="Times New Roman"/>
                <a:ea typeface="MS Gothic"/>
              </a:rPr>
              <a:t>Approval of previous meeting minutes</a:t>
            </a:r>
            <a:endParaRPr b="0" lang="sv-SE" sz="2200" spc="-1" strike="noStrike">
              <a:latin typeface="DejaVu Sans"/>
            </a:endParaRPr>
          </a:p>
        </p:txBody>
      </p:sp>
      <p:sp>
        <p:nvSpPr>
          <p:cNvPr id="378" name="CustomShape 6"/>
          <p:cNvSpPr/>
          <p:nvPr/>
        </p:nvSpPr>
        <p:spPr>
          <a:xfrm>
            <a:off x="457200" y="2275200"/>
            <a:ext cx="8228880" cy="2588400"/>
          </a:xfrm>
          <a:prstGeom prst="rect">
            <a:avLst/>
          </a:prstGeom>
          <a:noFill/>
          <a:ln>
            <a:noFill/>
          </a:ln>
        </p:spPr>
        <p:style>
          <a:lnRef idx="0"/>
          <a:fillRef idx="0"/>
          <a:effectRef idx="0"/>
          <a:fontRef idx="minor"/>
        </p:style>
        <p:txBody>
          <a:bodyPr lIns="0" rIns="0" tIns="0" bIns="0" anchor="ctr">
            <a:spAutoFit/>
          </a:bodyPr>
          <a:p>
            <a:pPr>
              <a:lnSpc>
                <a:spcPct val="100000"/>
              </a:lnSpc>
              <a:spcBef>
                <a:spcPts val="601"/>
              </a:spcBef>
            </a:pPr>
            <a:r>
              <a:rPr b="0" lang="sv-SE" sz="1400" spc="-1" strike="noStrike">
                <a:solidFill>
                  <a:srgbClr val="000000"/>
                </a:solidFill>
                <a:latin typeface="DejaVu Serif"/>
                <a:ea typeface="MS Gothic"/>
              </a:rPr>
              <a:t>Document 11-19/1766 “Minutes for RCM TIG - Sept 2019 - Hanoi” posted to Mentor on 14 October 2019. </a:t>
            </a:r>
            <a:endParaRPr b="0" lang="sv-SE" sz="1400" spc="-1" strike="noStrike">
              <a:latin typeface="DejaVu Sans"/>
            </a:endParaRPr>
          </a:p>
          <a:p>
            <a:pPr marL="343080" indent="-342720">
              <a:lnSpc>
                <a:spcPct val="100000"/>
              </a:lnSpc>
              <a:spcBef>
                <a:spcPts val="601"/>
              </a:spcBef>
            </a:pPr>
            <a:endParaRPr b="0" lang="sv-SE" sz="1400" spc="-1" strike="noStrike">
              <a:latin typeface="DejaVu Sans"/>
            </a:endParaRPr>
          </a:p>
          <a:p>
            <a:pPr marL="343080" indent="-342720">
              <a:lnSpc>
                <a:spcPct val="100000"/>
              </a:lnSpc>
              <a:spcBef>
                <a:spcPts val="601"/>
              </a:spcBef>
            </a:pPr>
            <a:r>
              <a:rPr b="1" lang="sv-SE" sz="1400" spc="-1" strike="noStrike">
                <a:solidFill>
                  <a:srgbClr val="000000"/>
                </a:solidFill>
                <a:latin typeface="DejaVu Serif"/>
                <a:ea typeface="MS Gothic"/>
              </a:rPr>
              <a:t>Motion 3:</a:t>
            </a:r>
            <a:endParaRPr b="0" lang="sv-SE" sz="1400" spc="-1" strike="noStrike">
              <a:latin typeface="DejaVu Sans"/>
            </a:endParaRPr>
          </a:p>
          <a:p>
            <a:pPr>
              <a:lnSpc>
                <a:spcPct val="100000"/>
              </a:lnSpc>
              <a:spcBef>
                <a:spcPts val="601"/>
              </a:spcBef>
            </a:pPr>
            <a:r>
              <a:rPr b="0" lang="sv-SE" sz="1400" spc="-1" strike="noStrike">
                <a:solidFill>
                  <a:srgbClr val="000000"/>
                </a:solidFill>
                <a:latin typeface="DejaVu Serif"/>
                <a:ea typeface="MS Gothic"/>
              </a:rPr>
              <a:t>Move to approve document 11-19/1766</a:t>
            </a:r>
            <a:r>
              <a:rPr b="0" lang="sv-SE" sz="1400" spc="-1" strike="noStrike">
                <a:solidFill>
                  <a:srgbClr val="000000"/>
                </a:solidFill>
                <a:latin typeface="DejaVu Serif"/>
                <a:ea typeface="MS Gothic"/>
              </a:rPr>
              <a:t>r0 as RCM TIG minutes for the September meeting. </a:t>
            </a:r>
            <a:endParaRPr b="0" lang="sv-SE" sz="1400" spc="-1" strike="noStrike">
              <a:latin typeface="DejaVu Sans"/>
            </a:endParaRPr>
          </a:p>
          <a:p>
            <a:pPr>
              <a:lnSpc>
                <a:spcPct val="100000"/>
              </a:lnSpc>
              <a:spcBef>
                <a:spcPts val="601"/>
              </a:spcBef>
            </a:pPr>
            <a:endParaRPr b="0" lang="sv-SE" sz="1400" spc="-1" strike="noStrike">
              <a:latin typeface="DejaVu Sans"/>
            </a:endParaRPr>
          </a:p>
          <a:p>
            <a:pPr marL="343080" indent="-342720">
              <a:lnSpc>
                <a:spcPct val="100000"/>
              </a:lnSpc>
              <a:spcBef>
                <a:spcPts val="601"/>
              </a:spcBef>
            </a:pPr>
            <a:r>
              <a:rPr b="0" lang="sv-SE" sz="1400" spc="-1" strike="noStrike">
                <a:solidFill>
                  <a:srgbClr val="000000"/>
                </a:solidFill>
                <a:latin typeface="DejaVu Serif"/>
                <a:ea typeface="MS Gothic"/>
              </a:rPr>
              <a:t>Moved by: Steve Palm</a:t>
            </a:r>
            <a:endParaRPr b="0" lang="sv-SE" sz="1400" spc="-1" strike="noStrike">
              <a:latin typeface="DejaVu Sans"/>
            </a:endParaRPr>
          </a:p>
          <a:p>
            <a:pPr marL="343080" indent="-342720">
              <a:lnSpc>
                <a:spcPct val="100000"/>
              </a:lnSpc>
              <a:spcBef>
                <a:spcPts val="601"/>
              </a:spcBef>
            </a:pPr>
            <a:r>
              <a:rPr b="0" lang="sv-SE" sz="1400" spc="-1" strike="noStrike">
                <a:solidFill>
                  <a:srgbClr val="000000"/>
                </a:solidFill>
                <a:latin typeface="DejaVu Serif"/>
                <a:ea typeface="MS Gothic"/>
              </a:rPr>
              <a:t>Seconded by: Dan Harkins</a:t>
            </a:r>
            <a:endParaRPr b="0" lang="sv-SE" sz="1400" spc="-1" strike="noStrike">
              <a:latin typeface="DejaVu Sans"/>
            </a:endParaRPr>
          </a:p>
          <a:p>
            <a:pPr>
              <a:lnSpc>
                <a:spcPct val="100000"/>
              </a:lnSpc>
            </a:pPr>
            <a:r>
              <a:rPr b="0" lang="sv-SE" sz="1400" spc="-1" strike="noStrike">
                <a:solidFill>
                  <a:srgbClr val="000000"/>
                </a:solidFill>
                <a:latin typeface="DejaVu Serif"/>
                <a:ea typeface="MS Gothic"/>
              </a:rPr>
              <a:t>Results (Y/N/A): unanimous consent</a:t>
            </a:r>
            <a:endParaRPr b="0" lang="sv-SE" sz="1400" spc="-1" strike="noStrike">
              <a:latin typeface="DejaVu Sans"/>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9" name="CustomShape 1"/>
          <p:cNvSpPr/>
          <p:nvPr/>
        </p:nvSpPr>
        <p:spPr>
          <a:xfrm>
            <a:off x="685800" y="1189080"/>
            <a:ext cx="7768440" cy="4749840"/>
          </a:xfrm>
          <a:prstGeom prst="rect">
            <a:avLst/>
          </a:prstGeom>
          <a:noFill/>
          <a:ln w="9360">
            <a:noFill/>
          </a:ln>
        </p:spPr>
        <p:style>
          <a:lnRef idx="0"/>
          <a:fillRef idx="0"/>
          <a:effectRef idx="0"/>
          <a:fontRef idx="minor"/>
        </p:style>
      </p:sp>
      <p:sp>
        <p:nvSpPr>
          <p:cNvPr id="380"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D726BE0E-A020-4024-843C-4D9C736662E5}"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81"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82"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383" name="CustomShape 5"/>
          <p:cNvSpPr/>
          <p:nvPr/>
        </p:nvSpPr>
        <p:spPr>
          <a:xfrm>
            <a:off x="685800" y="685800"/>
            <a:ext cx="7768440" cy="5374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2200" spc="-1" strike="noStrike">
                <a:solidFill>
                  <a:srgbClr val="000000"/>
                </a:solidFill>
                <a:latin typeface="Times New Roman"/>
                <a:ea typeface="MS Gothic"/>
              </a:rPr>
              <a:t>Approval of previous meeting minutes</a:t>
            </a:r>
            <a:endParaRPr b="0" lang="sv-SE" sz="2200" spc="-1" strike="noStrike">
              <a:latin typeface="DejaVu Sans"/>
            </a:endParaRPr>
          </a:p>
        </p:txBody>
      </p:sp>
      <p:sp>
        <p:nvSpPr>
          <p:cNvPr id="384" name="CustomShape 6"/>
          <p:cNvSpPr/>
          <p:nvPr/>
        </p:nvSpPr>
        <p:spPr>
          <a:xfrm>
            <a:off x="457200" y="2275200"/>
            <a:ext cx="8228880" cy="2588400"/>
          </a:xfrm>
          <a:prstGeom prst="rect">
            <a:avLst/>
          </a:prstGeom>
          <a:noFill/>
          <a:ln>
            <a:noFill/>
          </a:ln>
        </p:spPr>
        <p:style>
          <a:lnRef idx="0"/>
          <a:fillRef idx="0"/>
          <a:effectRef idx="0"/>
          <a:fontRef idx="minor"/>
        </p:style>
        <p:txBody>
          <a:bodyPr lIns="0" rIns="0" tIns="0" bIns="0" anchor="ctr">
            <a:spAutoFit/>
          </a:bodyPr>
          <a:p>
            <a:pPr>
              <a:lnSpc>
                <a:spcPct val="100000"/>
              </a:lnSpc>
              <a:spcBef>
                <a:spcPts val="601"/>
              </a:spcBef>
            </a:pPr>
            <a:r>
              <a:rPr b="0" lang="sv-SE" sz="1400" spc="-1" strike="noStrike">
                <a:solidFill>
                  <a:srgbClr val="000000"/>
                </a:solidFill>
                <a:latin typeface="DejaVu Serif"/>
                <a:ea typeface="MS Gothic"/>
              </a:rPr>
              <a:t>Document 11-19/1768 “Minutes for RCM TIG - Oct 2019 teleconferences” posted to Mentor on 7 Nov 2019. </a:t>
            </a:r>
            <a:endParaRPr b="0" lang="sv-SE" sz="1400" spc="-1" strike="noStrike">
              <a:latin typeface="DejaVu Sans"/>
            </a:endParaRPr>
          </a:p>
          <a:p>
            <a:pPr marL="343080" indent="-342720">
              <a:lnSpc>
                <a:spcPct val="100000"/>
              </a:lnSpc>
              <a:spcBef>
                <a:spcPts val="601"/>
              </a:spcBef>
            </a:pPr>
            <a:endParaRPr b="0" lang="sv-SE" sz="1400" spc="-1" strike="noStrike">
              <a:latin typeface="DejaVu Sans"/>
            </a:endParaRPr>
          </a:p>
          <a:p>
            <a:pPr marL="343080" indent="-342720">
              <a:lnSpc>
                <a:spcPct val="100000"/>
              </a:lnSpc>
              <a:spcBef>
                <a:spcPts val="601"/>
              </a:spcBef>
            </a:pPr>
            <a:r>
              <a:rPr b="1" lang="sv-SE" sz="1400" spc="-1" strike="noStrike">
                <a:solidFill>
                  <a:srgbClr val="000000"/>
                </a:solidFill>
                <a:latin typeface="DejaVu Serif"/>
                <a:ea typeface="MS Gothic"/>
              </a:rPr>
              <a:t>Motion 4:</a:t>
            </a:r>
            <a:endParaRPr b="0" lang="sv-SE" sz="1400" spc="-1" strike="noStrike">
              <a:latin typeface="DejaVu Sans"/>
            </a:endParaRPr>
          </a:p>
          <a:p>
            <a:pPr>
              <a:lnSpc>
                <a:spcPct val="100000"/>
              </a:lnSpc>
              <a:spcBef>
                <a:spcPts val="601"/>
              </a:spcBef>
            </a:pPr>
            <a:r>
              <a:rPr b="0" lang="sv-SE" sz="1400" spc="-1" strike="noStrike">
                <a:solidFill>
                  <a:srgbClr val="000000"/>
                </a:solidFill>
                <a:latin typeface="DejaVu Serif"/>
                <a:ea typeface="MS Gothic"/>
              </a:rPr>
              <a:t>Move to approve document </a:t>
            </a:r>
            <a:r>
              <a:rPr b="0" lang="sv-SE" sz="1400" spc="-1" strike="noStrike">
                <a:solidFill>
                  <a:srgbClr val="000000"/>
                </a:solidFill>
                <a:latin typeface="DejaVu Serif"/>
                <a:ea typeface="MS Gothic"/>
              </a:rPr>
              <a:t>11-19/1768r1 as RCM TIG minutes for the teleconferences organized on 15 and 29 Oct 2019. </a:t>
            </a:r>
            <a:endParaRPr b="0" lang="sv-SE" sz="1400" spc="-1" strike="noStrike">
              <a:latin typeface="DejaVu Sans"/>
            </a:endParaRPr>
          </a:p>
          <a:p>
            <a:pPr>
              <a:lnSpc>
                <a:spcPct val="100000"/>
              </a:lnSpc>
              <a:spcBef>
                <a:spcPts val="601"/>
              </a:spcBef>
            </a:pPr>
            <a:endParaRPr b="0" lang="sv-SE" sz="1400" spc="-1" strike="noStrike">
              <a:latin typeface="DejaVu Sans"/>
            </a:endParaRPr>
          </a:p>
          <a:p>
            <a:pPr marL="343080" indent="-342720">
              <a:lnSpc>
                <a:spcPct val="100000"/>
              </a:lnSpc>
              <a:spcBef>
                <a:spcPts val="601"/>
              </a:spcBef>
            </a:pPr>
            <a:r>
              <a:rPr b="0" lang="sv-SE" sz="1400" spc="-1" strike="noStrike">
                <a:solidFill>
                  <a:srgbClr val="000000"/>
                </a:solidFill>
                <a:latin typeface="DejaVu Serif"/>
                <a:ea typeface="MS Gothic"/>
              </a:rPr>
              <a:t>Moved by: Menzo Wentink</a:t>
            </a:r>
            <a:endParaRPr b="0" lang="sv-SE" sz="1400" spc="-1" strike="noStrike">
              <a:latin typeface="DejaVu Sans"/>
            </a:endParaRPr>
          </a:p>
          <a:p>
            <a:pPr marL="343080" indent="-342720">
              <a:lnSpc>
                <a:spcPct val="100000"/>
              </a:lnSpc>
              <a:spcBef>
                <a:spcPts val="601"/>
              </a:spcBef>
            </a:pPr>
            <a:r>
              <a:rPr b="0" lang="sv-SE" sz="1400" spc="-1" strike="noStrike">
                <a:solidFill>
                  <a:srgbClr val="000000"/>
                </a:solidFill>
                <a:latin typeface="DejaVu Serif"/>
                <a:ea typeface="MS Gothic"/>
              </a:rPr>
              <a:t>Seconded by: Matthew Wilson</a:t>
            </a:r>
            <a:endParaRPr b="0" lang="sv-SE" sz="1400" spc="-1" strike="noStrike">
              <a:latin typeface="DejaVu Sans"/>
            </a:endParaRPr>
          </a:p>
          <a:p>
            <a:pPr>
              <a:lnSpc>
                <a:spcPct val="100000"/>
              </a:lnSpc>
            </a:pPr>
            <a:r>
              <a:rPr b="0" lang="sv-SE" sz="1400" spc="-1" strike="noStrike">
                <a:solidFill>
                  <a:srgbClr val="000000"/>
                </a:solidFill>
                <a:latin typeface="DejaVu Serif"/>
                <a:ea typeface="MS Gothic"/>
              </a:rPr>
              <a:t>Results (Y/N/A): unanimous consent</a:t>
            </a:r>
            <a:endParaRPr b="0" lang="sv-SE" sz="1400" spc="-1" strike="noStrike">
              <a:latin typeface="DejaVu Sans"/>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5"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Approve telecon minutes</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Review timeline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11-19/1789 and 11-19/1989</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Use-case 3.9 – reworked in 11-19/2098 </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Filling in Sec. 4 table for use-case 3.10 and 3.11</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New use-case: 11-19/2058r1</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Recommendations – draft report 1442r5 and 1992r1</a:t>
            </a:r>
            <a:endParaRPr b="0" lang="sv-SE" sz="10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Motion to adopt report (tbd)</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Adjourn</a:t>
            </a:r>
            <a:endParaRPr b="0" lang="sv-SE" sz="1600" spc="-1" strike="noStrike">
              <a:latin typeface="DejaVu Sans"/>
            </a:endParaRPr>
          </a:p>
        </p:txBody>
      </p:sp>
      <p:sp>
        <p:nvSpPr>
          <p:cNvPr id="386"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D1E33BC9-F65A-4D9B-A12C-5A8797EE467D}"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87"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88"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389"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0" name="CustomShape 1"/>
          <p:cNvSpPr/>
          <p:nvPr/>
        </p:nvSpPr>
        <p:spPr>
          <a:xfrm>
            <a:off x="685800" y="1189080"/>
            <a:ext cx="7768440" cy="4749840"/>
          </a:xfrm>
          <a:prstGeom prst="rect">
            <a:avLst/>
          </a:prstGeom>
          <a:noFill/>
          <a:ln w="9360">
            <a:noFill/>
          </a:ln>
        </p:spPr>
        <p:style>
          <a:lnRef idx="0"/>
          <a:fillRef idx="0"/>
          <a:effectRef idx="0"/>
          <a:fontRef idx="minor"/>
        </p:style>
      </p:sp>
      <p:sp>
        <p:nvSpPr>
          <p:cNvPr id="391"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B3A0FC5D-B760-4B26-924F-884D29A24FAF}"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92"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93"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394" name="CustomShape 5"/>
          <p:cNvSpPr/>
          <p:nvPr/>
        </p:nvSpPr>
        <p:spPr>
          <a:xfrm>
            <a:off x="685800" y="685800"/>
            <a:ext cx="7768440" cy="5374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2200" spc="-1" strike="noStrike">
                <a:solidFill>
                  <a:srgbClr val="000000"/>
                </a:solidFill>
                <a:latin typeface="Times New Roman"/>
                <a:ea typeface="MS Gothic"/>
              </a:rPr>
              <a:t>Timeline review</a:t>
            </a:r>
            <a:endParaRPr b="0" lang="sv-SE" sz="2200" spc="-1" strike="noStrike">
              <a:latin typeface="DejaVu Sans"/>
            </a:endParaRPr>
          </a:p>
        </p:txBody>
      </p:sp>
      <p:sp>
        <p:nvSpPr>
          <p:cNvPr id="395" name="CustomShape 6"/>
          <p:cNvSpPr/>
          <p:nvPr/>
        </p:nvSpPr>
        <p:spPr>
          <a:xfrm>
            <a:off x="457200" y="1087920"/>
            <a:ext cx="8228880" cy="4847400"/>
          </a:xfrm>
          <a:prstGeom prst="rect">
            <a:avLst/>
          </a:prstGeom>
          <a:noFill/>
          <a:ln>
            <a:noFill/>
          </a:ln>
        </p:spPr>
        <p:style>
          <a:lnRef idx="0"/>
          <a:fillRef idx="0"/>
          <a:effectRef idx="0"/>
          <a:fontRef idx="minor"/>
        </p:style>
        <p:txBody>
          <a:bodyPr lIns="0" rIns="0" tIns="0" bIns="0" anchor="ctr">
            <a:spAutoFit/>
          </a:bodyPr>
          <a:p>
            <a:pPr>
              <a:lnSpc>
                <a:spcPct val="100000"/>
              </a:lnSpc>
            </a:pPr>
            <a:r>
              <a:rPr b="1" lang="sv-SE" sz="2000" spc="-1" strike="noStrike">
                <a:solidFill>
                  <a:srgbClr val="000000"/>
                </a:solidFill>
                <a:latin typeface="Times New Roman"/>
                <a:ea typeface="DejaVu Sans"/>
              </a:rPr>
              <a:t>Agreed work plan (2019)</a:t>
            </a:r>
            <a:endParaRPr b="0" lang="sv-SE" sz="2000" spc="-1" strike="noStrike">
              <a:latin typeface="DejaVu Sans"/>
            </a:endParaRPr>
          </a:p>
          <a:p>
            <a:pPr>
              <a:lnSpc>
                <a:spcPct val="100000"/>
              </a:lnSpc>
            </a:pPr>
            <a:endParaRPr b="0" lang="sv-SE" sz="2000" spc="-1" strike="noStrike">
              <a:latin typeface="DejaVu Sans"/>
            </a:endParaRPr>
          </a:p>
          <a:p>
            <a:pPr>
              <a:lnSpc>
                <a:spcPct val="100000"/>
              </a:lnSpc>
            </a:pPr>
            <a:r>
              <a:rPr b="1" lang="sv-SE" sz="2000" spc="-1" strike="noStrike">
                <a:solidFill>
                  <a:srgbClr val="000000"/>
                </a:solidFill>
                <a:latin typeface="Times New Roman"/>
                <a:ea typeface="DejaVu Sans"/>
              </a:rPr>
              <a:t>Before:</a:t>
            </a:r>
            <a:endParaRPr b="0" lang="sv-SE" sz="2000" spc="-1" strike="noStrike">
              <a:latin typeface="DejaVu Sans"/>
            </a:endParaRPr>
          </a:p>
          <a:p>
            <a:pPr>
              <a:lnSpc>
                <a:spcPct val="100000"/>
              </a:lnSpc>
            </a:pPr>
            <a:r>
              <a:rPr b="0" lang="sv-SE" sz="2000" spc="-1" strike="noStrike">
                <a:solidFill>
                  <a:srgbClr val="000000"/>
                </a:solidFill>
                <a:latin typeface="Times New Roman"/>
                <a:ea typeface="Gulim"/>
              </a:rPr>
              <a:t>August: Outline of the draft report (headlines) </a:t>
            </a:r>
            <a:endParaRPr b="0" lang="sv-SE" sz="2000" spc="-1" strike="noStrike">
              <a:latin typeface="DejaVu Sans"/>
            </a:endParaRPr>
          </a:p>
          <a:p>
            <a:pPr>
              <a:lnSpc>
                <a:spcPct val="100000"/>
              </a:lnSpc>
            </a:pPr>
            <a:r>
              <a:rPr b="0" lang="sv-SE" sz="2000" spc="-1" strike="noStrike">
                <a:solidFill>
                  <a:srgbClr val="000000"/>
                </a:solidFill>
                <a:latin typeface="Times New Roman"/>
                <a:ea typeface="Gulim"/>
              </a:rPr>
              <a:t>September: 3 meeting slots. Produce a first draft report. Done.</a:t>
            </a:r>
            <a:endParaRPr b="0" lang="sv-SE" sz="2000" spc="-1" strike="noStrike">
              <a:latin typeface="DejaVu Sans"/>
            </a:endParaRPr>
          </a:p>
          <a:p>
            <a:pPr>
              <a:lnSpc>
                <a:spcPct val="100000"/>
              </a:lnSpc>
            </a:pPr>
            <a:r>
              <a:rPr b="0" lang="sv-SE" sz="2000" spc="-1" strike="noStrike">
                <a:solidFill>
                  <a:srgbClr val="000000"/>
                </a:solidFill>
                <a:latin typeface="Times New Roman"/>
                <a:ea typeface="Gulim"/>
              </a:rPr>
              <a:t>October: 2 telecons (1h) requested for Tuesday Oct 15 and 29. </a:t>
            </a:r>
            <a:r>
              <a:rPr b="0" lang="sv-SE" sz="2000" spc="-1" strike="noStrike" u="sng">
                <a:solidFill>
                  <a:srgbClr val="000000"/>
                </a:solidFill>
                <a:uFillTx/>
                <a:latin typeface="Times New Roman"/>
                <a:ea typeface="Gulim"/>
              </a:rPr>
              <a:t>Webex</a:t>
            </a:r>
            <a:r>
              <a:rPr b="0" lang="sv-SE" sz="2000" spc="-1" strike="noStrike">
                <a:solidFill>
                  <a:srgbClr val="000000"/>
                </a:solidFill>
                <a:latin typeface="Times New Roman"/>
                <a:ea typeface="Gulim"/>
              </a:rPr>
              <a:t>.</a:t>
            </a:r>
            <a:endParaRPr b="0" lang="sv-SE" sz="2000" spc="-1" strike="noStrike">
              <a:latin typeface="DejaVu Sans"/>
            </a:endParaRPr>
          </a:p>
          <a:p>
            <a:pPr>
              <a:lnSpc>
                <a:spcPct val="100000"/>
              </a:lnSpc>
            </a:pPr>
            <a:endParaRPr b="0" lang="sv-SE" sz="2000" spc="-1" strike="noStrike">
              <a:latin typeface="DejaVu Sans"/>
            </a:endParaRPr>
          </a:p>
          <a:p>
            <a:pPr>
              <a:lnSpc>
                <a:spcPct val="100000"/>
              </a:lnSpc>
            </a:pPr>
            <a:r>
              <a:rPr b="1" lang="sv-SE" sz="2000" spc="-1" strike="noStrike">
                <a:solidFill>
                  <a:srgbClr val="000000"/>
                </a:solidFill>
                <a:latin typeface="Times New Roman"/>
                <a:ea typeface="Gulim"/>
              </a:rPr>
              <a:t>Now:</a:t>
            </a:r>
            <a:endParaRPr b="0" lang="sv-SE" sz="2000" spc="-1" strike="noStrike">
              <a:latin typeface="DejaVu Sans"/>
            </a:endParaRPr>
          </a:p>
          <a:p>
            <a:pPr>
              <a:lnSpc>
                <a:spcPct val="100000"/>
              </a:lnSpc>
            </a:pPr>
            <a:r>
              <a:rPr b="0" lang="sv-SE" sz="2000" spc="-1" strike="noStrike">
                <a:solidFill>
                  <a:srgbClr val="000000"/>
                </a:solidFill>
                <a:latin typeface="Times New Roman"/>
                <a:ea typeface="Gulim"/>
              </a:rPr>
              <a:t>November: 3 meeting slots.</a:t>
            </a:r>
            <a:endParaRPr b="0" lang="sv-SE" sz="2000" spc="-1" strike="noStrike">
              <a:latin typeface="DejaVu Sans"/>
            </a:endParaRPr>
          </a:p>
          <a:p>
            <a:pPr>
              <a:lnSpc>
                <a:spcPct val="100000"/>
              </a:lnSpc>
            </a:pPr>
            <a:br/>
            <a:r>
              <a:rPr b="1" lang="sv-SE" sz="2000" spc="-1" strike="noStrike">
                <a:solidFill>
                  <a:srgbClr val="000000"/>
                </a:solidFill>
                <a:latin typeface="Times New Roman"/>
                <a:ea typeface="Gulim"/>
              </a:rPr>
              <a:t>Goal: </a:t>
            </a:r>
            <a:endParaRPr b="0" lang="sv-SE" sz="2000" spc="-1" strike="noStrike">
              <a:latin typeface="DejaVu Sans"/>
            </a:endParaRPr>
          </a:p>
          <a:p>
            <a:pPr>
              <a:lnSpc>
                <a:spcPct val="100000"/>
              </a:lnSpc>
            </a:pPr>
            <a:endParaRPr b="0" lang="sv-SE" sz="2000" spc="-1" strike="noStrike">
              <a:latin typeface="DejaVu Sans"/>
            </a:endParaRPr>
          </a:p>
          <a:p>
            <a:pPr>
              <a:lnSpc>
                <a:spcPct val="100000"/>
              </a:lnSpc>
            </a:pPr>
            <a:r>
              <a:rPr b="0" lang="sv-SE" sz="2000" spc="-1" strike="noStrike">
                <a:solidFill>
                  <a:srgbClr val="000000"/>
                </a:solidFill>
                <a:latin typeface="Times New Roman"/>
                <a:ea typeface="Gulim"/>
              </a:rPr>
              <a:t>Finalize and adopt report and present to the group.</a:t>
            </a:r>
            <a:endParaRPr b="0" lang="sv-SE" sz="2000" spc="-1" strike="noStrike">
              <a:latin typeface="DejaVu Sans"/>
            </a:endParaRPr>
          </a:p>
          <a:p>
            <a:pPr>
              <a:lnSpc>
                <a:spcPct val="100000"/>
              </a:lnSpc>
            </a:pPr>
            <a:endParaRPr b="0" lang="sv-SE" sz="2000" spc="-1" strike="noStrike">
              <a:latin typeface="DejaVu Sans"/>
            </a:endParaRPr>
          </a:p>
          <a:p>
            <a:pPr>
              <a:lnSpc>
                <a:spcPct val="100000"/>
              </a:lnSpc>
            </a:pPr>
            <a:r>
              <a:rPr b="0" lang="sv-SE" sz="2000" spc="-1" strike="noStrike">
                <a:solidFill>
                  <a:srgbClr val="000000"/>
                </a:solidFill>
                <a:latin typeface="Times New Roman"/>
                <a:ea typeface="Gulim"/>
              </a:rPr>
              <a:t>See also </a:t>
            </a:r>
            <a:r>
              <a:rPr b="0" lang="sv-SE" sz="2000" spc="-1" strike="noStrike" u="sng">
                <a:solidFill>
                  <a:srgbClr val="0000ff"/>
                </a:solidFill>
                <a:uFillTx/>
                <a:latin typeface="Times New Roman"/>
                <a:ea typeface="Gulim"/>
                <a:hlinkClick r:id="rId1"/>
              </a:rPr>
              <a:t>11-19/1707r0</a:t>
            </a:r>
            <a:r>
              <a:rPr b="0" lang="sv-SE" sz="2000" spc="-1" strike="noStrike">
                <a:solidFill>
                  <a:srgbClr val="000000"/>
                </a:solidFill>
                <a:latin typeface="Times New Roman"/>
                <a:ea typeface="Gulim"/>
              </a:rPr>
              <a:t> </a:t>
            </a:r>
            <a:endParaRPr b="0" lang="sv-SE" sz="2000" spc="-1" strike="noStrike">
              <a:latin typeface="DejaVu Sans"/>
            </a:endParaRPr>
          </a:p>
          <a:p>
            <a:pPr>
              <a:lnSpc>
                <a:spcPct val="100000"/>
              </a:lnSpc>
            </a:pPr>
            <a:endParaRPr b="0" lang="sv-SE" sz="2000" spc="-1" strike="noStrike">
              <a:latin typeface="DejaVu Sans"/>
            </a:endParaRPr>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6"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Approve telecon minutes</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Review timeline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Discussion of draft report</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000000"/>
                </a:solidFill>
                <a:latin typeface="Times New Roman"/>
                <a:ea typeface="MS Gothic"/>
              </a:rPr>
              <a:t>11-19/1789 and 11-19/1989</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000000"/>
                </a:solidFill>
                <a:latin typeface="Times New Roman"/>
                <a:ea typeface="MS Gothic"/>
              </a:rPr>
              <a:t>Use-case 3.9 – reworked in 11-19/2098 </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000000"/>
                </a:solidFill>
                <a:latin typeface="Times New Roman"/>
                <a:ea typeface="MS Gothic"/>
              </a:rPr>
              <a:t>Filling in Sec. 4 table for use-case 3.10 and 3.11</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000000"/>
                </a:solidFill>
                <a:latin typeface="Times New Roman"/>
                <a:ea typeface="MS Gothic"/>
              </a:rPr>
              <a:t>New use-case: 11-19/2058r1</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000000"/>
                </a:solidFill>
                <a:latin typeface="Times New Roman"/>
                <a:ea typeface="MS Gothic"/>
              </a:rPr>
              <a:t>Recommendations – draft report 1442r5 and 1992r1</a:t>
            </a:r>
            <a:endParaRPr b="0" lang="sv-SE" sz="10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Motion to adopt report (tbd)</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Adjourn</a:t>
            </a:r>
            <a:endParaRPr b="0" lang="sv-SE" sz="1600" spc="-1" strike="noStrike">
              <a:latin typeface="DejaVu Sans"/>
            </a:endParaRPr>
          </a:p>
        </p:txBody>
      </p:sp>
      <p:sp>
        <p:nvSpPr>
          <p:cNvPr id="397"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FC323CC9-6FC5-4860-A739-1C31E1173B6B}"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98"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99"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400"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1" name="CustomShape 1"/>
          <p:cNvSpPr/>
          <p:nvPr/>
        </p:nvSpPr>
        <p:spPr>
          <a:xfrm>
            <a:off x="504000" y="1535760"/>
            <a:ext cx="8228520" cy="3552480"/>
          </a:xfrm>
          <a:prstGeom prst="rect">
            <a:avLst/>
          </a:prstGeom>
          <a:noFill/>
          <a:ln>
            <a:noFill/>
          </a:ln>
        </p:spPr>
        <p:style>
          <a:lnRef idx="0"/>
          <a:fillRef idx="0"/>
          <a:effectRef idx="0"/>
          <a:fontRef idx="minor"/>
        </p:style>
        <p:txBody>
          <a:bodyPr lIns="0" rIns="0" tIns="0" bIns="0" anchor="ctr">
            <a:spAutoFit/>
          </a:bodyPr>
          <a:p>
            <a:r>
              <a:rPr b="0" lang="sv-SE" sz="1800" spc="-1" strike="noStrike">
                <a:solidFill>
                  <a:srgbClr val="000000"/>
                </a:solidFill>
                <a:latin typeface="DejaVu Serif"/>
                <a:ea typeface="DejaVu Sans"/>
              </a:rPr>
              <a:t>Draft report available </a:t>
            </a:r>
            <a:r>
              <a:rPr b="0" lang="sv-SE" sz="1800" spc="-1" strike="noStrike">
                <a:solidFill>
                  <a:srgbClr val="000000"/>
                </a:solidFill>
                <a:latin typeface="DejaVu Serif"/>
                <a:ea typeface="DejaVu Sans"/>
              </a:rPr>
              <a:t>available in </a:t>
            </a:r>
            <a:r>
              <a:rPr b="0" lang="sv-SE" sz="1800" spc="-1" strike="noStrike" u="sng">
                <a:solidFill>
                  <a:srgbClr val="0000ff"/>
                </a:solidFill>
                <a:uFillTx/>
                <a:latin typeface="DejaVu Serif"/>
                <a:ea typeface="DejaVu Sans"/>
              </a:rPr>
              <a:t>doc 11-</a:t>
            </a:r>
            <a:r>
              <a:rPr b="0" lang="sv-SE" sz="1800" spc="-1" strike="noStrike" u="sng">
                <a:solidFill>
                  <a:srgbClr val="0000ff"/>
                </a:solidFill>
                <a:uFillTx/>
                <a:latin typeface="DejaVu Serif"/>
                <a:ea typeface="DejaVu Sans"/>
              </a:rPr>
              <a:t>19/1442r7</a:t>
            </a:r>
            <a:endParaRPr b="0" lang="sv-SE" sz="1800" spc="-1" strike="noStrike">
              <a:latin typeface="DejaVu Sans"/>
            </a:endParaRPr>
          </a:p>
          <a:p>
            <a:endParaRPr b="0" lang="sv-SE" sz="1800" spc="-1" strike="noStrike">
              <a:latin typeface="DejaVu Sans"/>
            </a:endParaRPr>
          </a:p>
          <a:p>
            <a:r>
              <a:rPr b="0" lang="sv-SE" sz="1800" spc="-1" strike="noStrike">
                <a:solidFill>
                  <a:srgbClr val="000000"/>
                </a:solidFill>
                <a:latin typeface="DejaVu Serif"/>
                <a:ea typeface="DejaVu Sans"/>
              </a:rPr>
              <a:t>Finished:</a:t>
            </a:r>
            <a:r>
              <a:rPr b="0" lang="sv-SE" sz="1800" spc="-1" strike="noStrike">
                <a:solidFill>
                  <a:srgbClr val="0000ff"/>
                </a:solidFill>
                <a:latin typeface="DejaVu Serif"/>
                <a:ea typeface="DejaVu Sans"/>
              </a:rPr>
              <a:t> </a:t>
            </a:r>
            <a:endParaRPr b="0" lang="sv-SE" sz="1800" spc="-1" strike="noStrike">
              <a:latin typeface="DejaVu Sans"/>
            </a:endParaRPr>
          </a:p>
          <a:p>
            <a:pPr marL="216000" indent="-216000">
              <a:buClr>
                <a:srgbClr val="000000"/>
              </a:buClr>
              <a:buSzPct val="45000"/>
              <a:buFont typeface="Wingdings" charset="2"/>
              <a:buChar char=""/>
            </a:pPr>
            <a:r>
              <a:rPr b="1" lang="sv-SE" sz="1800" spc="-1" strike="noStrike">
                <a:solidFill>
                  <a:srgbClr val="000000"/>
                </a:solidFill>
                <a:latin typeface="DejaVu Serif"/>
                <a:ea typeface="MS Gothic"/>
              </a:rPr>
              <a:t>Filling in Sec. 4 table </a:t>
            </a:r>
            <a:r>
              <a:rPr b="1" lang="sv-SE" sz="1800" spc="-1" strike="noStrike">
                <a:solidFill>
                  <a:srgbClr val="000000"/>
                </a:solidFill>
                <a:latin typeface="DejaVu Serif"/>
                <a:ea typeface="MS Gothic"/>
              </a:rPr>
              <a:t>for use-case 3.10 and </a:t>
            </a:r>
            <a:r>
              <a:rPr b="1" lang="sv-SE" sz="1800" spc="-1" strike="noStrike">
                <a:solidFill>
                  <a:srgbClr val="000000"/>
                </a:solidFill>
                <a:latin typeface="DejaVu Serif"/>
                <a:ea typeface="MS Gothic"/>
              </a:rPr>
              <a:t>3.11</a:t>
            </a:r>
            <a:endParaRPr b="0" lang="sv-SE" sz="1800" spc="-1" strike="noStrike">
              <a:latin typeface="DejaVu Sans"/>
            </a:endParaRPr>
          </a:p>
          <a:p>
            <a:pPr marL="216000" indent="-216000">
              <a:lnSpc>
                <a:spcPct val="100000"/>
              </a:lnSpc>
              <a:spcBef>
                <a:spcPts val="601"/>
              </a:spcBef>
              <a:buClr>
                <a:srgbClr val="000000"/>
              </a:buClr>
              <a:buSzPct val="45000"/>
              <a:buFont typeface="Wingdings" charset="2"/>
              <a:buChar char=""/>
            </a:pPr>
            <a:r>
              <a:rPr b="1" lang="sv-SE" sz="1800" spc="-1" strike="noStrike">
                <a:solidFill>
                  <a:srgbClr val="000000"/>
                </a:solidFill>
                <a:latin typeface="DejaVu Serif"/>
                <a:ea typeface="MS Gothic"/>
              </a:rPr>
              <a:t>11-19/1789 and 11-</a:t>
            </a:r>
            <a:r>
              <a:rPr b="1" lang="sv-SE" sz="1800" spc="-1" strike="noStrike">
                <a:solidFill>
                  <a:srgbClr val="000000"/>
                </a:solidFill>
                <a:latin typeface="DejaVu Serif"/>
                <a:ea typeface="MS Gothic"/>
              </a:rPr>
              <a:t>19/1989</a:t>
            </a:r>
            <a:endParaRPr b="0" lang="sv-SE" sz="1800" spc="-1" strike="noStrike">
              <a:latin typeface="DejaVu Sans"/>
            </a:endParaRPr>
          </a:p>
          <a:p>
            <a:pPr marL="216000" indent="-216000">
              <a:lnSpc>
                <a:spcPct val="100000"/>
              </a:lnSpc>
              <a:spcBef>
                <a:spcPts val="601"/>
              </a:spcBef>
              <a:buClr>
                <a:srgbClr val="000000"/>
              </a:buClr>
              <a:buSzPct val="45000"/>
              <a:buFont typeface="Wingdings" charset="2"/>
              <a:buChar char=""/>
            </a:pPr>
            <a:r>
              <a:rPr b="1" lang="sv-SE" sz="1800" spc="-1" strike="noStrike">
                <a:solidFill>
                  <a:srgbClr val="000000"/>
                </a:solidFill>
                <a:latin typeface="DejaVu Serif"/>
                <a:ea typeface="MS Gothic"/>
              </a:rPr>
              <a:t>Recommendations – </a:t>
            </a:r>
            <a:r>
              <a:rPr b="1" lang="sv-SE" sz="1800" spc="-1" strike="noStrike">
                <a:solidFill>
                  <a:srgbClr val="000000"/>
                </a:solidFill>
                <a:latin typeface="DejaVu Serif"/>
                <a:ea typeface="MS Gothic"/>
              </a:rPr>
              <a:t>draft report 1442r5 </a:t>
            </a:r>
            <a:endParaRPr b="0" lang="sv-SE" sz="1800" spc="-1" strike="noStrike">
              <a:latin typeface="DejaVu Sans"/>
            </a:endParaRPr>
          </a:p>
          <a:p>
            <a:pPr marL="216000" indent="-216000">
              <a:lnSpc>
                <a:spcPct val="100000"/>
              </a:lnSpc>
              <a:spcBef>
                <a:spcPts val="601"/>
              </a:spcBef>
              <a:buClr>
                <a:srgbClr val="000000"/>
              </a:buClr>
              <a:buSzPct val="45000"/>
              <a:buFont typeface="Wingdings" charset="2"/>
              <a:buChar char=""/>
            </a:pPr>
            <a:r>
              <a:rPr b="1" lang="sv-SE" sz="1800" spc="-1" strike="noStrike">
                <a:solidFill>
                  <a:srgbClr val="000000"/>
                </a:solidFill>
                <a:latin typeface="DejaVu Serif"/>
                <a:ea typeface="MS Gothic"/>
              </a:rPr>
              <a:t>New use-case: 11-</a:t>
            </a:r>
            <a:r>
              <a:rPr b="1" lang="sv-SE" sz="1800" spc="-1" strike="noStrike">
                <a:solidFill>
                  <a:srgbClr val="000000"/>
                </a:solidFill>
                <a:latin typeface="DejaVu Serif"/>
                <a:ea typeface="MS Gothic"/>
              </a:rPr>
              <a:t>19/2058</a:t>
            </a:r>
            <a:endParaRPr b="0" lang="sv-SE" sz="1800" spc="-1" strike="noStrike">
              <a:latin typeface="DejaVu Sans"/>
            </a:endParaRPr>
          </a:p>
          <a:p>
            <a:pPr marL="216000" indent="-216000">
              <a:lnSpc>
                <a:spcPct val="100000"/>
              </a:lnSpc>
              <a:spcBef>
                <a:spcPts val="601"/>
              </a:spcBef>
              <a:buClr>
                <a:srgbClr val="000000"/>
              </a:buClr>
              <a:buSzPct val="45000"/>
              <a:buFont typeface="Wingdings" charset="2"/>
              <a:buChar char=""/>
            </a:pPr>
            <a:r>
              <a:rPr b="1" lang="sv-SE" sz="1800" spc="-1" strike="noStrike">
                <a:solidFill>
                  <a:srgbClr val="000000"/>
                </a:solidFill>
                <a:latin typeface="DejaVu Serif"/>
                <a:ea typeface="MS Gothic"/>
              </a:rPr>
              <a:t>Reworked use-case </a:t>
            </a:r>
            <a:r>
              <a:rPr b="1" lang="sv-SE" sz="1800" spc="-1" strike="noStrike">
                <a:solidFill>
                  <a:srgbClr val="000000"/>
                </a:solidFill>
                <a:latin typeface="DejaVu Serif"/>
                <a:ea typeface="MS Gothic"/>
              </a:rPr>
              <a:t>3.9: 11-19/2098</a:t>
            </a:r>
            <a:endParaRPr b="0" lang="sv-SE" sz="1800" spc="-1" strike="noStrike">
              <a:latin typeface="DejaVu Sans"/>
            </a:endParaRPr>
          </a:p>
          <a:p>
            <a:pPr marL="216000" indent="-216000">
              <a:lnSpc>
                <a:spcPct val="100000"/>
              </a:lnSpc>
              <a:spcBef>
                <a:spcPts val="601"/>
              </a:spcBef>
              <a:buClr>
                <a:srgbClr val="000000"/>
              </a:buClr>
              <a:buSzPct val="45000"/>
              <a:buFont typeface="Wingdings" charset="2"/>
              <a:buChar char=""/>
            </a:pPr>
            <a:r>
              <a:rPr b="1" lang="sv-SE" sz="1800" spc="-1" strike="noStrike">
                <a:solidFill>
                  <a:srgbClr val="000000"/>
                </a:solidFill>
                <a:latin typeface="DejaVu Serif"/>
                <a:ea typeface="MS Gothic"/>
              </a:rPr>
              <a:t>Recommendations </a:t>
            </a:r>
            <a:r>
              <a:rPr b="1" lang="sv-SE" sz="1800" spc="-1" strike="noStrike">
                <a:solidFill>
                  <a:srgbClr val="000000"/>
                </a:solidFill>
                <a:latin typeface="DejaVu Serif"/>
                <a:ea typeface="MS Gothic"/>
              </a:rPr>
              <a:t>1992r1</a:t>
            </a:r>
            <a:endParaRPr b="0" lang="sv-SE" sz="1800" spc="-1" strike="noStrike">
              <a:latin typeface="DejaVu Sans"/>
            </a:endParaRPr>
          </a:p>
          <a:p>
            <a:pPr marL="216000" indent="-216000">
              <a:lnSpc>
                <a:spcPct val="100000"/>
              </a:lnSpc>
              <a:spcBef>
                <a:spcPts val="601"/>
              </a:spcBef>
              <a:buClr>
                <a:srgbClr val="000000"/>
              </a:buClr>
              <a:buSzPct val="45000"/>
              <a:buFont typeface="Wingdings" charset="2"/>
              <a:buChar char=""/>
            </a:pPr>
            <a:r>
              <a:rPr b="0" lang="sv-SE" sz="1800" spc="-1" strike="noStrike">
                <a:solidFill>
                  <a:srgbClr val="000000"/>
                </a:solidFill>
                <a:latin typeface="DejaVu Serif"/>
                <a:ea typeface="DejaVu Sans"/>
              </a:rPr>
              <a:t>TBD:</a:t>
            </a:r>
            <a:endParaRPr b="0" lang="sv-SE" sz="1800" spc="-1" strike="noStrike">
              <a:latin typeface="DejaVu Sans"/>
            </a:endParaRPr>
          </a:p>
          <a:p>
            <a:pPr marL="216000" indent="-216000">
              <a:lnSpc>
                <a:spcPct val="100000"/>
              </a:lnSpc>
              <a:spcBef>
                <a:spcPts val="601"/>
              </a:spcBef>
              <a:buClr>
                <a:srgbClr val="000000"/>
              </a:buClr>
              <a:buSzPct val="45000"/>
              <a:buFont typeface="Wingdings" charset="2"/>
              <a:buChar char=""/>
            </a:pPr>
            <a:r>
              <a:rPr b="1" lang="sv-SE" sz="1800" spc="-1" strike="noStrike">
                <a:solidFill>
                  <a:srgbClr val="000000"/>
                </a:solidFill>
                <a:latin typeface="DejaVu Serif"/>
                <a:ea typeface="DejaVu Sans"/>
              </a:rPr>
              <a:t>Section 5, finalize </a:t>
            </a:r>
            <a:r>
              <a:rPr b="1" lang="sv-SE" sz="1800" spc="-1" strike="noStrike">
                <a:solidFill>
                  <a:srgbClr val="000000"/>
                </a:solidFill>
                <a:latin typeface="DejaVu Serif"/>
                <a:ea typeface="DejaVu Sans"/>
              </a:rPr>
              <a:t>report.</a:t>
            </a:r>
            <a:endParaRPr b="0" lang="sv-SE" sz="1800" spc="-1" strike="noStrike">
              <a:latin typeface="DejaVu Sans"/>
            </a:endParaRPr>
          </a:p>
        </p:txBody>
      </p:sp>
      <p:sp>
        <p:nvSpPr>
          <p:cNvPr id="402" name="TextShape 2"/>
          <p:cNvSpPr txBox="1"/>
          <p:nvPr/>
        </p:nvSpPr>
        <p:spPr>
          <a:xfrm>
            <a:off x="651240" y="328680"/>
            <a:ext cx="1076760" cy="319320"/>
          </a:xfrm>
          <a:prstGeom prst="rect">
            <a:avLst/>
          </a:prstGeom>
          <a:noFill/>
          <a:ln>
            <a:noFill/>
          </a:ln>
        </p:spPr>
        <p:txBody>
          <a:bodyPr lIns="90000" rIns="90000" tIns="45000" bIns="45000">
            <a:spAutoFit/>
          </a:bodyPr>
          <a:p>
            <a:r>
              <a:rPr b="1" lang="sv-SE" sz="1800" spc="-1" strike="noStrike">
                <a:solidFill>
                  <a:srgbClr val="000000"/>
                </a:solidFill>
                <a:latin typeface="Times New Roman"/>
                <a:ea typeface="MS Gothic"/>
              </a:rPr>
              <a:t>Nov 2019</a:t>
            </a:r>
            <a:endParaRPr b="0" lang="sv-SE" sz="1800" spc="-1" strike="noStrike">
              <a:latin typeface="DejaVu Sans"/>
            </a:endParaRPr>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3"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Approve telecon minutes</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Review timeline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11-19/1789 and 11-19/1989</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Use-case 3.9 – ditch it? </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Filling in Sec. 4 table for use-case 3.10 and 3.11</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New use-case: 11-19/2058r0</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Recommendations – draft report 1442r5 and 1992r0</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Motion to adopt report (tbd)</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Adjourn</a:t>
            </a:r>
            <a:endParaRPr b="0" lang="sv-SE" sz="1600" spc="-1" strike="noStrike">
              <a:latin typeface="DejaVu Sans"/>
            </a:endParaRPr>
          </a:p>
        </p:txBody>
      </p:sp>
      <p:sp>
        <p:nvSpPr>
          <p:cNvPr id="404"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52EB52DA-997B-4A73-9991-6995C4E04738}"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405"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406"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407"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8" name="CustomShape 1"/>
          <p:cNvSpPr/>
          <p:nvPr/>
        </p:nvSpPr>
        <p:spPr>
          <a:xfrm>
            <a:off x="685800" y="1584000"/>
            <a:ext cx="7768440" cy="4749840"/>
          </a:xfrm>
          <a:prstGeom prst="rect">
            <a:avLst/>
          </a:prstGeom>
          <a:noFill/>
          <a:ln w="9360">
            <a:noFill/>
          </a:ln>
        </p:spPr>
        <p:style>
          <a:lnRef idx="0"/>
          <a:fillRef idx="0"/>
          <a:effectRef idx="0"/>
          <a:fontRef idx="minor"/>
        </p:style>
      </p:sp>
      <p:sp>
        <p:nvSpPr>
          <p:cNvPr id="409"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E2D3A1A9-2096-4DE9-A8D3-27EA348BF8D3}"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410"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411"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412"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Motion to adopt report (tbd)</a:t>
            </a:r>
            <a:endParaRPr b="0" lang="sv-SE" sz="3200" spc="-1" strike="noStrike">
              <a:latin typeface="DejaVu Sans"/>
            </a:endParaRPr>
          </a:p>
        </p:txBody>
      </p:sp>
      <p:sp>
        <p:nvSpPr>
          <p:cNvPr id="413" name="CustomShape 6"/>
          <p:cNvSpPr/>
          <p:nvPr/>
        </p:nvSpPr>
        <p:spPr>
          <a:xfrm>
            <a:off x="648000" y="1944000"/>
            <a:ext cx="7631640" cy="36396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sv-SE" sz="1800" spc="-1" strike="noStrike">
                <a:latin typeface="DejaVu Sans"/>
              </a:rPr>
              <a:t>Motion will be prepared at a later time, if appropriate.</a:t>
            </a:r>
            <a:endParaRPr b="0" lang="sv-SE" sz="1800" spc="-1" strike="noStrike">
              <a:latin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1"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Elect/call for secretary for the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Approve telecon minutes</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Review timeline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11-19/1789 and 11-19/1989</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Use-case 3.9 – reworked in 11-19/2098</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Filling in Sec. 4 table for use-case 3.10 and 3.11</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New use-case: 11-19/2058r1</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Recommendations – draft report 1442r5 and 1992r1</a:t>
            </a:r>
            <a:endParaRPr b="0" lang="sv-SE" sz="10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Motion to adopt report (tbd)</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Adjourn</a:t>
            </a:r>
            <a:endParaRPr b="0" lang="sv-SE" sz="1600" spc="-1" strike="noStrike">
              <a:latin typeface="DejaVu Sans"/>
            </a:endParaRPr>
          </a:p>
        </p:txBody>
      </p:sp>
      <p:sp>
        <p:nvSpPr>
          <p:cNvPr id="272"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356CDCD2-3019-486D-A37B-964E04FE5A1C}"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73"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74"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275"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4"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Approve telecon minutes</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Review timeline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11-19/1789 and 11-19/1989</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Use-case 3.9 – ditch it? </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Filling in Sec. 4 table for use-case 3.10 and 3.11</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New use-case: 11-19/2058r0</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Recommendations – draft report 1442r5 and 1992r0</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Motion to adopt report (tbd)</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AOB</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Adjourn</a:t>
            </a:r>
            <a:endParaRPr b="0" lang="sv-SE" sz="1600" spc="-1" strike="noStrike">
              <a:latin typeface="DejaVu Sans"/>
            </a:endParaRPr>
          </a:p>
        </p:txBody>
      </p:sp>
      <p:sp>
        <p:nvSpPr>
          <p:cNvPr id="415"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367E6DF0-E6B7-49E2-B4A7-14C501B1C177}"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416"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417"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Oct 2019</a:t>
            </a:r>
            <a:endParaRPr b="0" lang="sv-SE" sz="1800" spc="-1" strike="noStrike">
              <a:latin typeface="DejaVu Sans"/>
            </a:endParaRPr>
          </a:p>
        </p:txBody>
      </p:sp>
      <p:sp>
        <p:nvSpPr>
          <p:cNvPr id="418"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9" name="CustomShape 1"/>
          <p:cNvSpPr/>
          <p:nvPr/>
        </p:nvSpPr>
        <p:spPr>
          <a:xfrm>
            <a:off x="685800" y="1584000"/>
            <a:ext cx="7768440" cy="4749840"/>
          </a:xfrm>
          <a:prstGeom prst="rect">
            <a:avLst/>
          </a:prstGeom>
          <a:noFill/>
          <a:ln w="9360">
            <a:noFill/>
          </a:ln>
        </p:spPr>
        <p:style>
          <a:lnRef idx="0"/>
          <a:fillRef idx="0"/>
          <a:effectRef idx="0"/>
          <a:fontRef idx="minor"/>
        </p:style>
      </p:sp>
      <p:sp>
        <p:nvSpPr>
          <p:cNvPr id="420"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0D57B855-314C-4890-88BF-E5BE6D3DC003}"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421"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422"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423"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Any other business?</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24"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Approve telecon minutes</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Review timeline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11-19/1789 and 11-19/1989</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Use-case 3.9 – ditch it? </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Filling in Sec. 4 table for use-case 3.10 and 3.11</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New use-case: 11-19/2058r0</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Recommendations – draft report 1442r5 and 1992r0</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Motion to adopt report (tbd)</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Adjourn</a:t>
            </a:r>
            <a:endParaRPr b="0" lang="sv-SE" sz="1600" spc="-1" strike="noStrike">
              <a:latin typeface="DejaVu Sans"/>
            </a:endParaRPr>
          </a:p>
        </p:txBody>
      </p:sp>
      <p:sp>
        <p:nvSpPr>
          <p:cNvPr id="425"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F76501BE-B2EA-4675-BBB8-70CE6D1F31F9}"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426"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427"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428"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29" name="CustomShape 1"/>
          <p:cNvSpPr/>
          <p:nvPr/>
        </p:nvSpPr>
        <p:spPr>
          <a:xfrm>
            <a:off x="685800" y="1584000"/>
            <a:ext cx="7768440" cy="4749840"/>
          </a:xfrm>
          <a:prstGeom prst="rect">
            <a:avLst/>
          </a:prstGeom>
          <a:noFill/>
          <a:ln w="9360">
            <a:noFill/>
          </a:ln>
        </p:spPr>
        <p:style>
          <a:lnRef idx="0"/>
          <a:fillRef idx="0"/>
          <a:effectRef idx="0"/>
          <a:fontRef idx="minor"/>
        </p:style>
      </p:sp>
      <p:sp>
        <p:nvSpPr>
          <p:cNvPr id="430"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14E0A412-4320-4600-B49D-A51653B702E5}"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431"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432"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433"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Adjourned</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6" name="CustomShape 1"/>
          <p:cNvSpPr/>
          <p:nvPr/>
        </p:nvSpPr>
        <p:spPr>
          <a:xfrm>
            <a:off x="457200" y="3568680"/>
            <a:ext cx="8228520" cy="4878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sv-SE" sz="3200" spc="-1" strike="noStrike">
                <a:solidFill>
                  <a:srgbClr val="000000"/>
                </a:solidFill>
                <a:latin typeface="DejaVu Sans"/>
                <a:ea typeface="DejaVu Sans"/>
              </a:rPr>
              <a:t>Call for secretary</a:t>
            </a:r>
            <a:endParaRPr b="0" lang="sv-SE" sz="3200" spc="-1" strike="noStrike">
              <a:latin typeface="DejaVu Sans"/>
            </a:endParaRPr>
          </a:p>
        </p:txBody>
      </p:sp>
      <p:sp>
        <p:nvSpPr>
          <p:cNvPr id="277" name="TextShape 2"/>
          <p:cNvSpPr txBox="1"/>
          <p:nvPr/>
        </p:nvSpPr>
        <p:spPr>
          <a:xfrm>
            <a:off x="648000" y="328680"/>
            <a:ext cx="1076760" cy="319320"/>
          </a:xfrm>
          <a:prstGeom prst="rect">
            <a:avLst/>
          </a:prstGeom>
          <a:noFill/>
          <a:ln>
            <a:noFill/>
          </a:ln>
        </p:spPr>
        <p:txBody>
          <a:bodyPr lIns="90000" rIns="90000" tIns="45000" bIns="45000">
            <a:spAutoFit/>
          </a:bodyPr>
          <a:p>
            <a:r>
              <a:rPr b="1" lang="sv-SE" sz="1800" spc="-1" strike="noStrike">
                <a:solidFill>
                  <a:srgbClr val="000000"/>
                </a:solidFill>
                <a:latin typeface="Times New Roman"/>
                <a:ea typeface="MS Gothic"/>
              </a:rPr>
              <a:t>Nov 2019</a:t>
            </a:r>
            <a:endParaRPr b="0" lang="sv-SE" sz="1800" spc="-1" strike="noStrike">
              <a:latin typeface="DejaVu Sans"/>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8"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Reminders of guidelines, policies, attendance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Approve telecon minutes</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Review timeline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11-19/1789 and 11-19/1989</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Use-case 3.9 – reworked in 11-19/2098 </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Filling in Sec. 4 table for use-case 3.10 and 3.11</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New use-case: 11-19/2058r1</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Recommendations – draft report 1442r5 and 1992r1</a:t>
            </a:r>
            <a:endParaRPr b="0" lang="sv-SE" sz="10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Motion to adopt report (tbd)</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Adjourn</a:t>
            </a:r>
            <a:endParaRPr b="0" lang="sv-SE" sz="1600" spc="-1" strike="noStrike">
              <a:latin typeface="DejaVu Sans"/>
            </a:endParaRPr>
          </a:p>
        </p:txBody>
      </p:sp>
      <p:sp>
        <p:nvSpPr>
          <p:cNvPr id="279"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0432FF9A-6CB2-4836-96DA-3B408360BCA0}"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80"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81"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282"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3" name="CustomShape 1"/>
          <p:cNvSpPr/>
          <p:nvPr/>
        </p:nvSpPr>
        <p:spPr>
          <a:xfrm>
            <a:off x="685800" y="1584000"/>
            <a:ext cx="7768440" cy="4749840"/>
          </a:xfrm>
          <a:prstGeom prst="rect">
            <a:avLst/>
          </a:prstGeom>
          <a:noFill/>
          <a:ln w="9360">
            <a:noFill/>
          </a:ln>
        </p:spPr>
        <p:style>
          <a:lnRef idx="0"/>
          <a:fillRef idx="0"/>
          <a:effectRef idx="0"/>
          <a:fontRef idx="minor"/>
        </p:style>
      </p:sp>
      <p:sp>
        <p:nvSpPr>
          <p:cNvPr id="284"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3E709891-4116-457D-B570-024839206596}"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85"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86"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287"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2600" spc="-1" strike="noStrike">
                <a:solidFill>
                  <a:srgbClr val="000000"/>
                </a:solidFill>
                <a:latin typeface="Times New Roman"/>
                <a:ea typeface="MS Gothic"/>
              </a:rPr>
              <a:t>Participant behavior in IEEE-SA activities is guided</a:t>
            </a:r>
            <a:br/>
            <a:r>
              <a:rPr b="1" lang="sv-SE" sz="2600" spc="-1" strike="noStrike">
                <a:solidFill>
                  <a:srgbClr val="000000"/>
                </a:solidFill>
                <a:latin typeface="Times New Roman"/>
                <a:ea typeface="MS Gothic"/>
              </a:rPr>
              <a:t>by the IEEE Codes of Ethics &amp; Conduct</a:t>
            </a:r>
            <a:endParaRPr b="0" lang="sv-SE" sz="2600" spc="-1" strike="noStrike">
              <a:latin typeface="DejaVu Sans"/>
            </a:endParaRPr>
          </a:p>
        </p:txBody>
      </p:sp>
      <p:sp>
        <p:nvSpPr>
          <p:cNvPr id="288" name="TextShape 6"/>
          <p:cNvSpPr txBox="1"/>
          <p:nvPr/>
        </p:nvSpPr>
        <p:spPr>
          <a:xfrm>
            <a:off x="457200" y="2240280"/>
            <a:ext cx="8229240" cy="3515040"/>
          </a:xfrm>
          <a:prstGeom prst="rect">
            <a:avLst/>
          </a:prstGeom>
          <a:noFill/>
          <a:ln>
            <a:noFill/>
          </a:ln>
        </p:spPr>
        <p:txBody>
          <a:bodyPr lIns="0" rIns="0" tIns="0" bIns="0" anchor="ctr">
            <a:spAutoFit/>
          </a:bodyPr>
          <a:p>
            <a:pPr>
              <a:lnSpc>
                <a:spcPct val="100000"/>
              </a:lnSpc>
              <a:spcBef>
                <a:spcPts val="601"/>
              </a:spcBef>
            </a:pPr>
            <a:r>
              <a:rPr b="1" lang="sv-SE" sz="1600" spc="-1" strike="noStrike">
                <a:solidFill>
                  <a:srgbClr val="000000"/>
                </a:solidFill>
                <a:latin typeface="DejaVu Sans"/>
                <a:ea typeface="MS Gothic"/>
              </a:rPr>
              <a:t>All participants in IEEE-SA activities are expected to adhere to the core principles underlying the:</a:t>
            </a:r>
            <a:endParaRPr b="0" lang="sv-SE" sz="1600" spc="-1" strike="noStrike">
              <a:latin typeface="DejaVu Sans"/>
            </a:endParaRPr>
          </a:p>
          <a:p>
            <a:pPr>
              <a:lnSpc>
                <a:spcPct val="100000"/>
              </a:lnSpc>
              <a:spcBef>
                <a:spcPts val="499"/>
              </a:spcBef>
            </a:pPr>
            <a:r>
              <a:rPr b="0" lang="sv-SE" sz="1600" spc="-1" strike="noStrike" u="sng">
                <a:solidFill>
                  <a:srgbClr val="0070c0"/>
                </a:solidFill>
                <a:uFillTx/>
                <a:latin typeface="DejaVu Sans"/>
                <a:ea typeface="MS Gothic"/>
                <a:hlinkClick r:id="rId1"/>
              </a:rPr>
              <a:t>IEEE </a:t>
            </a:r>
            <a:r>
              <a:rPr b="0" lang="sv-SE" sz="1600" spc="-1" strike="noStrike" u="sng">
                <a:solidFill>
                  <a:srgbClr val="0070c0"/>
                </a:solidFill>
                <a:uFillTx/>
                <a:latin typeface="DejaVu Sans"/>
                <a:ea typeface="MS Gothic"/>
                <a:hlinkClick r:id="rId2"/>
              </a:rPr>
              <a:t>Code of </a:t>
            </a:r>
            <a:r>
              <a:rPr b="0" lang="sv-SE" sz="1600" spc="-1" strike="noStrike" u="sng">
                <a:solidFill>
                  <a:srgbClr val="0070c0"/>
                </a:solidFill>
                <a:uFillTx/>
                <a:latin typeface="DejaVu Sans"/>
                <a:ea typeface="MS Gothic"/>
                <a:hlinkClick r:id="rId3"/>
              </a:rPr>
              <a:t>Ethics</a:t>
            </a:r>
            <a:endParaRPr b="0" lang="sv-SE" sz="1600" spc="-1" strike="noStrike">
              <a:latin typeface="DejaVu Sans"/>
            </a:endParaRPr>
          </a:p>
          <a:p>
            <a:pPr>
              <a:lnSpc>
                <a:spcPct val="100000"/>
              </a:lnSpc>
              <a:spcBef>
                <a:spcPts val="499"/>
              </a:spcBef>
            </a:pPr>
            <a:r>
              <a:rPr b="0" lang="sv-SE" sz="1600" spc="-1" strike="noStrike" u="sng">
                <a:solidFill>
                  <a:srgbClr val="0070c0"/>
                </a:solidFill>
                <a:uFillTx/>
                <a:latin typeface="DejaVu Sans"/>
                <a:ea typeface="MS Gothic"/>
                <a:hlinkClick r:id="rId4"/>
              </a:rPr>
              <a:t>IEEE </a:t>
            </a:r>
            <a:r>
              <a:rPr b="0" lang="sv-SE" sz="1600" spc="-1" strike="noStrike" u="sng">
                <a:solidFill>
                  <a:srgbClr val="0070c0"/>
                </a:solidFill>
                <a:uFillTx/>
                <a:latin typeface="DejaVu Sans"/>
                <a:ea typeface="MS Gothic"/>
                <a:hlinkClick r:id="rId5"/>
              </a:rPr>
              <a:t>Code of Conduct</a:t>
            </a:r>
            <a:endParaRPr b="0" lang="sv-SE" sz="1600" spc="-1" strike="noStrike">
              <a:latin typeface="DejaVu Sans"/>
            </a:endParaRPr>
          </a:p>
          <a:p>
            <a:pPr>
              <a:lnSpc>
                <a:spcPct val="100000"/>
              </a:lnSpc>
              <a:spcBef>
                <a:spcPts val="601"/>
              </a:spcBef>
            </a:pPr>
            <a:r>
              <a:rPr b="1" lang="sv-SE" sz="1600" spc="-1" strike="noStrike">
                <a:solidFill>
                  <a:srgbClr val="000000"/>
                </a:solidFill>
                <a:latin typeface="DejaVu Sans"/>
                <a:ea typeface="MS Gothic"/>
              </a:rPr>
              <a:t>The core principles of the IEEE Codes of Ethics &amp; Conduct are to:</a:t>
            </a:r>
            <a:endParaRPr b="0" lang="sv-SE" sz="1600" spc="-1" strike="noStrike">
              <a:latin typeface="DejaVu Sans"/>
            </a:endParaRPr>
          </a:p>
          <a:p>
            <a:pPr>
              <a:lnSpc>
                <a:spcPct val="100000"/>
              </a:lnSpc>
              <a:spcBef>
                <a:spcPts val="499"/>
              </a:spcBef>
            </a:pPr>
            <a:r>
              <a:rPr b="0" i="1" lang="sv-SE" sz="1600" spc="-1" strike="noStrike">
                <a:solidFill>
                  <a:srgbClr val="000000"/>
                </a:solidFill>
                <a:latin typeface="DejaVu Sans"/>
                <a:ea typeface="MS Gothic"/>
              </a:rPr>
              <a:t>Uphold the highest standards of integrity, responsible behavior, and ethical and professional conduct</a:t>
            </a:r>
            <a:endParaRPr b="0" lang="sv-SE" sz="1600" spc="-1" strike="noStrike">
              <a:latin typeface="DejaVu Sans"/>
            </a:endParaRPr>
          </a:p>
          <a:p>
            <a:pPr>
              <a:lnSpc>
                <a:spcPct val="100000"/>
              </a:lnSpc>
              <a:spcBef>
                <a:spcPts val="499"/>
              </a:spcBef>
            </a:pPr>
            <a:r>
              <a:rPr b="0" i="1" lang="sv-SE" sz="1600" spc="-1" strike="noStrike">
                <a:solidFill>
                  <a:srgbClr val="000000"/>
                </a:solidFill>
                <a:latin typeface="DejaVu Sans"/>
                <a:ea typeface="MS Gothic"/>
              </a:rPr>
              <a:t>Treat people fairly and with respect, to not engage in harassment, discrimination, or retaliation, and to protect people's privacy.</a:t>
            </a:r>
            <a:endParaRPr b="0" lang="sv-SE" sz="1600" spc="-1" strike="noStrike">
              <a:latin typeface="DejaVu Sans"/>
            </a:endParaRPr>
          </a:p>
          <a:p>
            <a:pPr>
              <a:lnSpc>
                <a:spcPct val="100000"/>
              </a:lnSpc>
              <a:spcBef>
                <a:spcPts val="499"/>
              </a:spcBef>
            </a:pPr>
            <a:r>
              <a:rPr b="0" i="1" lang="sv-SE" sz="1600" spc="-1" strike="noStrike">
                <a:solidFill>
                  <a:srgbClr val="000000"/>
                </a:solidFill>
                <a:latin typeface="DejaVu Sans"/>
                <a:ea typeface="MS Gothic"/>
              </a:rPr>
              <a:t>Avoid injuring others, their property, reputation, or employment by false or malicious action</a:t>
            </a:r>
            <a:endParaRPr b="0" lang="sv-SE" sz="1600" spc="-1" strike="noStrike">
              <a:latin typeface="DejaVu Sans"/>
            </a:endParaRPr>
          </a:p>
          <a:p>
            <a:pPr>
              <a:lnSpc>
                <a:spcPct val="100000"/>
              </a:lnSpc>
              <a:spcBef>
                <a:spcPts val="601"/>
              </a:spcBef>
            </a:pPr>
            <a:r>
              <a:rPr b="1" lang="sv-SE" sz="1600" spc="-1" strike="noStrike">
                <a:solidFill>
                  <a:srgbClr val="000000"/>
                </a:solidFill>
                <a:latin typeface="DejaVu Sans"/>
                <a:ea typeface="MS Gothic"/>
              </a:rPr>
              <a:t>The most recent versions of these Codes are available at</a:t>
            </a:r>
            <a:endParaRPr b="0" lang="sv-SE" sz="1600" spc="-1" strike="noStrike">
              <a:latin typeface="DejaVu Sans"/>
            </a:endParaRPr>
          </a:p>
          <a:p>
            <a:pPr algn="ctr"/>
            <a:r>
              <a:rPr b="0" lang="sv-SE" sz="1800" spc="-1" strike="noStrike" u="sng">
                <a:solidFill>
                  <a:srgbClr val="0070c0"/>
                </a:solidFill>
                <a:uFillTx/>
                <a:latin typeface="Times New Roman"/>
                <a:ea typeface="MS Gothic"/>
                <a:hlinkClick r:id="rId6"/>
              </a:rPr>
              <a:t>http://www.ieee.org/about/corporate/governance</a:t>
            </a:r>
            <a:endParaRPr b="0" lang="sv-SE" sz="1800" spc="-1" strike="noStrike">
              <a:latin typeface="DejaVu Sans"/>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9" name="CustomShape 1"/>
          <p:cNvSpPr/>
          <p:nvPr/>
        </p:nvSpPr>
        <p:spPr>
          <a:xfrm>
            <a:off x="685800" y="1584000"/>
            <a:ext cx="7768440" cy="4749840"/>
          </a:xfrm>
          <a:prstGeom prst="rect">
            <a:avLst/>
          </a:prstGeom>
          <a:noFill/>
          <a:ln w="9360">
            <a:noFill/>
          </a:ln>
        </p:spPr>
        <p:style>
          <a:lnRef idx="0"/>
          <a:fillRef idx="0"/>
          <a:effectRef idx="0"/>
          <a:fontRef idx="minor"/>
        </p:style>
      </p:sp>
      <p:sp>
        <p:nvSpPr>
          <p:cNvPr id="290"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2C675B55-A744-49F0-9D30-05D18F049325}"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91"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92"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293"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2600" spc="-1" strike="noStrike">
                <a:solidFill>
                  <a:srgbClr val="000000"/>
                </a:solidFill>
                <a:latin typeface="Times New Roman"/>
                <a:ea typeface="MS Gothic"/>
              </a:rPr>
              <a:t>IEEE 802 Ground Rules</a:t>
            </a:r>
            <a:endParaRPr b="0" lang="sv-SE" sz="2600" spc="-1" strike="noStrike">
              <a:latin typeface="DejaVu Sans"/>
            </a:endParaRPr>
          </a:p>
        </p:txBody>
      </p:sp>
      <p:sp>
        <p:nvSpPr>
          <p:cNvPr id="294" name="TextShape 6"/>
          <p:cNvSpPr txBox="1"/>
          <p:nvPr/>
        </p:nvSpPr>
        <p:spPr>
          <a:xfrm>
            <a:off x="457200" y="2376000"/>
            <a:ext cx="8229240" cy="3243240"/>
          </a:xfrm>
          <a:prstGeom prst="rect">
            <a:avLst/>
          </a:prstGeom>
          <a:noFill/>
          <a:ln>
            <a:noFill/>
          </a:ln>
        </p:spPr>
        <p:txBody>
          <a:bodyPr lIns="0" rIns="0" tIns="0" bIns="0" anchor="ctr">
            <a:spAutoFit/>
          </a:bodyPr>
          <a:p>
            <a:pPr marL="216000" indent="-216000">
              <a:lnSpc>
                <a:spcPct val="100000"/>
              </a:lnSpc>
              <a:spcBef>
                <a:spcPts val="601"/>
              </a:spcBef>
              <a:buClr>
                <a:srgbClr val="000000"/>
              </a:buClr>
              <a:buSzPct val="45000"/>
              <a:buFont typeface="Wingdings" charset="2"/>
              <a:buChar char=""/>
            </a:pPr>
            <a:r>
              <a:rPr b="1" lang="sv-SE" sz="1600" spc="-1" strike="noStrike">
                <a:solidFill>
                  <a:srgbClr val="000000"/>
                </a:solidFill>
                <a:latin typeface="DejaVu Sans"/>
                <a:ea typeface="MS Gothic"/>
              </a:rPr>
              <a:t>Respect … give it, get it</a:t>
            </a:r>
            <a:endParaRPr b="0" lang="sv-SE" sz="1600" spc="-1" strike="noStrike">
              <a:latin typeface="DejaVu Sans"/>
            </a:endParaRPr>
          </a:p>
          <a:p>
            <a:pPr marL="216000" indent="-216000">
              <a:lnSpc>
                <a:spcPct val="100000"/>
              </a:lnSpc>
              <a:spcBef>
                <a:spcPts val="601"/>
              </a:spcBef>
              <a:buClr>
                <a:srgbClr val="000000"/>
              </a:buClr>
              <a:buSzPct val="45000"/>
              <a:buFont typeface="Wingdings" charset="2"/>
              <a:buChar char=""/>
            </a:pPr>
            <a:r>
              <a:rPr b="1" lang="sv-SE" sz="1600" spc="-1" strike="noStrike">
                <a:solidFill>
                  <a:srgbClr val="000000"/>
                </a:solidFill>
                <a:latin typeface="DejaVu Sans"/>
                <a:ea typeface="MS Gothic"/>
              </a:rPr>
              <a:t>NO product pitches</a:t>
            </a:r>
            <a:endParaRPr b="0" lang="sv-SE" sz="1600" spc="-1" strike="noStrike">
              <a:latin typeface="DejaVu Sans"/>
            </a:endParaRPr>
          </a:p>
          <a:p>
            <a:pPr marL="216000" indent="-216000">
              <a:lnSpc>
                <a:spcPct val="100000"/>
              </a:lnSpc>
              <a:spcBef>
                <a:spcPts val="601"/>
              </a:spcBef>
              <a:buClr>
                <a:srgbClr val="000000"/>
              </a:buClr>
              <a:buSzPct val="45000"/>
              <a:buFont typeface="Wingdings" charset="2"/>
              <a:buChar char=""/>
            </a:pPr>
            <a:r>
              <a:rPr b="1" lang="sv-SE" sz="1600" spc="-1" strike="noStrike">
                <a:solidFill>
                  <a:srgbClr val="000000"/>
                </a:solidFill>
                <a:latin typeface="DejaVu Sans"/>
                <a:ea typeface="MS Gothic"/>
              </a:rPr>
              <a:t>NO corporate pitches</a:t>
            </a:r>
            <a:endParaRPr b="0" lang="sv-SE" sz="1600" spc="-1" strike="noStrike">
              <a:latin typeface="DejaVu Sans"/>
            </a:endParaRPr>
          </a:p>
          <a:p>
            <a:pPr marL="216000" indent="-216000">
              <a:lnSpc>
                <a:spcPct val="100000"/>
              </a:lnSpc>
              <a:spcBef>
                <a:spcPts val="601"/>
              </a:spcBef>
              <a:buClr>
                <a:srgbClr val="000000"/>
              </a:buClr>
              <a:buSzPct val="45000"/>
              <a:buFont typeface="Wingdings" charset="2"/>
              <a:buChar char=""/>
            </a:pPr>
            <a:r>
              <a:rPr b="1" lang="sv-SE" sz="1600" spc="-1" strike="noStrike">
                <a:solidFill>
                  <a:srgbClr val="000000"/>
                </a:solidFill>
                <a:latin typeface="DejaVu Sans"/>
                <a:ea typeface="MS Gothic"/>
              </a:rPr>
              <a:t>NO prices</a:t>
            </a:r>
            <a:endParaRPr b="0" lang="sv-SE" sz="1600" spc="-1" strike="noStrike">
              <a:latin typeface="DejaVu Sans"/>
            </a:endParaRPr>
          </a:p>
          <a:p>
            <a:pPr marL="216000" indent="-216000">
              <a:lnSpc>
                <a:spcPct val="100000"/>
              </a:lnSpc>
              <a:spcBef>
                <a:spcPts val="601"/>
              </a:spcBef>
              <a:buClr>
                <a:srgbClr val="000000"/>
              </a:buClr>
              <a:buSzPct val="45000"/>
              <a:buFont typeface="Wingdings" charset="2"/>
              <a:buChar char=""/>
            </a:pPr>
            <a:r>
              <a:rPr b="1" lang="sv-SE" sz="1600" spc="-1" strike="noStrike">
                <a:solidFill>
                  <a:srgbClr val="000000"/>
                </a:solidFill>
                <a:latin typeface="DejaVu Sans"/>
                <a:ea typeface="MS Gothic"/>
              </a:rPr>
              <a:t>NO restrictive notices – (no confidentially notices in email)</a:t>
            </a:r>
            <a:endParaRPr b="0" lang="sv-SE" sz="1600" spc="-1" strike="noStrike">
              <a:latin typeface="DejaVu Sans"/>
            </a:endParaRPr>
          </a:p>
          <a:p>
            <a:pPr marL="216000" indent="-216000">
              <a:lnSpc>
                <a:spcPct val="100000"/>
              </a:lnSpc>
              <a:spcBef>
                <a:spcPts val="601"/>
              </a:spcBef>
              <a:buClr>
                <a:srgbClr val="000000"/>
              </a:buClr>
              <a:buSzPct val="45000"/>
              <a:buFont typeface="Wingdings" charset="2"/>
              <a:buChar char=""/>
            </a:pPr>
            <a:r>
              <a:rPr b="1" lang="sv-SE" sz="1600" spc="-1" strike="noStrike">
                <a:solidFill>
                  <a:srgbClr val="000000"/>
                </a:solidFill>
                <a:latin typeface="DejaVu Sans"/>
                <a:ea typeface="MS Gothic"/>
              </a:rPr>
              <a:t>Presentations must be openly available</a:t>
            </a:r>
            <a:endParaRPr b="0" lang="sv-SE" sz="1600" spc="-1" strike="noStrike">
              <a:latin typeface="DejaVu Sans"/>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5" name="CustomShape 1"/>
          <p:cNvSpPr/>
          <p:nvPr/>
        </p:nvSpPr>
        <p:spPr>
          <a:xfrm>
            <a:off x="685800" y="1584000"/>
            <a:ext cx="7768440" cy="4749840"/>
          </a:xfrm>
          <a:prstGeom prst="rect">
            <a:avLst/>
          </a:prstGeom>
          <a:noFill/>
          <a:ln w="9360">
            <a:noFill/>
          </a:ln>
        </p:spPr>
        <p:style>
          <a:lnRef idx="0"/>
          <a:fillRef idx="0"/>
          <a:effectRef idx="0"/>
          <a:fontRef idx="minor"/>
        </p:style>
      </p:sp>
      <p:sp>
        <p:nvSpPr>
          <p:cNvPr id="296"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37D121EB-8956-41CC-8F40-2427DEA0D9E9}"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97"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98"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299"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2600" spc="-1" strike="noStrike">
                <a:solidFill>
                  <a:srgbClr val="000000"/>
                </a:solidFill>
                <a:latin typeface="Times New Roman"/>
                <a:ea typeface="MS Gothic"/>
              </a:rPr>
              <a:t>Meeting etiquette</a:t>
            </a:r>
            <a:endParaRPr b="0" lang="sv-SE" sz="2600" spc="-1" strike="noStrike">
              <a:latin typeface="DejaVu Sans"/>
            </a:endParaRPr>
          </a:p>
        </p:txBody>
      </p:sp>
      <p:sp>
        <p:nvSpPr>
          <p:cNvPr id="300" name="TextShape 6"/>
          <p:cNvSpPr txBox="1"/>
          <p:nvPr/>
        </p:nvSpPr>
        <p:spPr>
          <a:xfrm>
            <a:off x="457200" y="2376000"/>
            <a:ext cx="8229240" cy="3243240"/>
          </a:xfrm>
          <a:prstGeom prst="rect">
            <a:avLst/>
          </a:prstGeom>
          <a:noFill/>
          <a:ln>
            <a:noFill/>
          </a:ln>
        </p:spPr>
        <p:txBody>
          <a:bodyPr lIns="0" rIns="0" tIns="0" bIns="0" anchor="ctr">
            <a:spAutoFit/>
          </a:bodyPr>
          <a:p>
            <a:pPr marL="216000" indent="-216000">
              <a:lnSpc>
                <a:spcPct val="90000"/>
              </a:lnSpc>
              <a:spcBef>
                <a:spcPts val="697"/>
              </a:spcBef>
              <a:buClr>
                <a:srgbClr val="000000"/>
              </a:buClr>
              <a:buSzPct val="45000"/>
              <a:buFont typeface="Wingdings" charset="2"/>
              <a:buChar char=""/>
            </a:pPr>
            <a:r>
              <a:rPr b="0" lang="sv-SE" sz="1600" spc="-1" strike="noStrike">
                <a:solidFill>
                  <a:srgbClr val="000000"/>
                </a:solidFill>
                <a:latin typeface="DejaVu Sans"/>
                <a:ea typeface="DejaVu Sans"/>
              </a:rPr>
              <a:t>IEEE 802 is a world-wide professional technical organization </a:t>
            </a:r>
            <a:endParaRPr b="0" lang="sv-SE" sz="1600" spc="-1" strike="noStrike">
              <a:latin typeface="DejaVu Sans"/>
            </a:endParaRPr>
          </a:p>
          <a:p>
            <a:pPr marL="216000" indent="-216000">
              <a:lnSpc>
                <a:spcPct val="90000"/>
              </a:lnSpc>
              <a:spcBef>
                <a:spcPts val="697"/>
              </a:spcBef>
              <a:buClr>
                <a:srgbClr val="000000"/>
              </a:buClr>
              <a:buSzPct val="45000"/>
              <a:buFont typeface="Wingdings" charset="2"/>
              <a:buChar char=""/>
            </a:pPr>
            <a:r>
              <a:rPr b="0" lang="sv-SE" sz="1600" spc="-1" strike="noStrike">
                <a:solidFill>
                  <a:srgbClr val="000000"/>
                </a:solidFill>
                <a:latin typeface="DejaVu Sans"/>
                <a:ea typeface="DejaVu Sans"/>
              </a:rPr>
              <a:t>Meetings are to be conducted in an </a:t>
            </a:r>
            <a:r>
              <a:rPr b="0" lang="sv-SE" sz="1600" spc="-1" strike="noStrike" u="sng">
                <a:solidFill>
                  <a:srgbClr val="000000"/>
                </a:solidFill>
                <a:uFillTx/>
                <a:latin typeface="DejaVu Sans"/>
                <a:ea typeface="DejaVu Sans"/>
              </a:rPr>
              <a:t>orderly</a:t>
            </a:r>
            <a:r>
              <a:rPr b="0" lang="sv-SE" sz="1600" spc="-1" strike="noStrike">
                <a:solidFill>
                  <a:srgbClr val="000000"/>
                </a:solidFill>
                <a:latin typeface="DejaVu Sans"/>
                <a:ea typeface="DejaVu Sans"/>
              </a:rPr>
              <a:t> and </a:t>
            </a:r>
            <a:r>
              <a:rPr b="0" lang="sv-SE" sz="1600" spc="-1" strike="noStrike" u="sng">
                <a:solidFill>
                  <a:srgbClr val="000000"/>
                </a:solidFill>
                <a:uFillTx/>
                <a:latin typeface="DejaVu Sans"/>
                <a:ea typeface="DejaVu Sans"/>
              </a:rPr>
              <a:t>professional</a:t>
            </a:r>
            <a:r>
              <a:rPr b="0" lang="sv-SE" sz="1600" spc="-1" strike="noStrike">
                <a:solidFill>
                  <a:srgbClr val="000000"/>
                </a:solidFill>
                <a:latin typeface="DejaVu Sans"/>
                <a:ea typeface="DejaVu Sans"/>
              </a:rPr>
              <a:t> manner in accordance with the policies and procedures governed by the organization.</a:t>
            </a:r>
            <a:endParaRPr b="0" lang="sv-SE" sz="1600" spc="-1" strike="noStrike">
              <a:latin typeface="DejaVu Sans"/>
            </a:endParaRPr>
          </a:p>
          <a:p>
            <a:pPr marL="216000" indent="-216000">
              <a:lnSpc>
                <a:spcPct val="90000"/>
              </a:lnSpc>
              <a:spcBef>
                <a:spcPts val="697"/>
              </a:spcBef>
              <a:buClr>
                <a:srgbClr val="000000"/>
              </a:buClr>
              <a:buSzPct val="45000"/>
              <a:buFont typeface="Wingdings" charset="2"/>
              <a:buChar char=""/>
            </a:pPr>
            <a:r>
              <a:rPr b="0" lang="sv-SE" sz="1600" spc="-1" strike="noStrike">
                <a:solidFill>
                  <a:srgbClr val="000000"/>
                </a:solidFill>
                <a:latin typeface="DejaVu Sans"/>
                <a:ea typeface="DejaVu Sans"/>
              </a:rPr>
              <a:t>Individuals are to address the </a:t>
            </a:r>
            <a:r>
              <a:rPr b="0" lang="sv-SE" sz="1600" spc="-1" strike="noStrike" u="sng">
                <a:solidFill>
                  <a:srgbClr val="000000"/>
                </a:solidFill>
                <a:uFillTx/>
                <a:latin typeface="DejaVu Sans"/>
                <a:ea typeface="DejaVu Sans"/>
              </a:rPr>
              <a:t>“Technical”</a:t>
            </a:r>
            <a:r>
              <a:rPr b="0" lang="sv-SE" sz="1600" spc="-1" strike="noStrike">
                <a:solidFill>
                  <a:srgbClr val="000000"/>
                </a:solidFill>
                <a:latin typeface="DejaVu Sans"/>
                <a:ea typeface="DejaVu Sans"/>
              </a:rPr>
              <a:t> content of the subject under consideration and refrain from making </a:t>
            </a:r>
            <a:r>
              <a:rPr b="0" lang="sv-SE" sz="1600" spc="-1" strike="noStrike" u="sng">
                <a:solidFill>
                  <a:srgbClr val="000000"/>
                </a:solidFill>
                <a:uFillTx/>
                <a:latin typeface="DejaVu Sans"/>
                <a:ea typeface="DejaVu Sans"/>
              </a:rPr>
              <a:t>“personal”</a:t>
            </a:r>
            <a:r>
              <a:rPr b="0" lang="sv-SE" sz="1600" spc="-1" strike="noStrike">
                <a:solidFill>
                  <a:srgbClr val="000000"/>
                </a:solidFill>
                <a:latin typeface="DejaVu Sans"/>
                <a:ea typeface="DejaVu Sans"/>
              </a:rPr>
              <a:t> comments to or about the presenter.</a:t>
            </a:r>
            <a:endParaRPr b="0" lang="sv-SE" sz="1600" spc="-1" strike="noStrike">
              <a:latin typeface="DejaVu Sans"/>
            </a:endParaRPr>
          </a:p>
          <a:p>
            <a:pPr marL="216000" indent="-216000">
              <a:lnSpc>
                <a:spcPct val="90000"/>
              </a:lnSpc>
              <a:spcBef>
                <a:spcPts val="697"/>
              </a:spcBef>
              <a:buClr>
                <a:srgbClr val="000000"/>
              </a:buClr>
              <a:buSzPct val="45000"/>
              <a:buFont typeface="Wingdings" charset="2"/>
              <a:buChar char=""/>
            </a:pPr>
            <a:endParaRPr b="0" lang="sv-SE" sz="1600" spc="-1" strike="noStrike">
              <a:latin typeface="DejaVu Sans"/>
            </a:endParaRPr>
          </a:p>
          <a:p>
            <a:pPr marL="216000" indent="-216000">
              <a:lnSpc>
                <a:spcPct val="90000"/>
              </a:lnSpc>
              <a:spcBef>
                <a:spcPts val="697"/>
              </a:spcBef>
              <a:buClr>
                <a:srgbClr val="000000"/>
              </a:buClr>
              <a:buSzPct val="45000"/>
              <a:buFont typeface="Wingdings" charset="2"/>
              <a:buChar char=""/>
            </a:pPr>
            <a:endParaRPr b="0" lang="sv-SE" sz="1600" spc="-1" strike="noStrike">
              <a:latin typeface="DejaVu Sans"/>
            </a:endParaRPr>
          </a:p>
          <a:p>
            <a:pPr marL="216000" indent="-216000">
              <a:lnSpc>
                <a:spcPct val="100000"/>
              </a:lnSpc>
              <a:spcBef>
                <a:spcPts val="601"/>
              </a:spcBef>
              <a:buClr>
                <a:srgbClr val="000000"/>
              </a:buClr>
              <a:buSzPct val="45000"/>
              <a:buFont typeface="Wingdings" charset="2"/>
              <a:buChar char=""/>
            </a:pPr>
            <a:r>
              <a:rPr b="1" lang="sv-SE" sz="1600" spc="-1" strike="noStrike">
                <a:solidFill>
                  <a:srgbClr val="000000"/>
                </a:solidFill>
                <a:latin typeface="DejaVu Sans"/>
                <a:ea typeface="DejaVu Sans"/>
              </a:rPr>
              <a:t>Be excellent to one another ! </a:t>
            </a:r>
            <a:endParaRPr b="0" lang="sv-SE" sz="1600" spc="-1" strike="noStrike">
              <a:latin typeface="DejaVu Sans"/>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1" name="CustomShape 1"/>
          <p:cNvSpPr/>
          <p:nvPr/>
        </p:nvSpPr>
        <p:spPr>
          <a:xfrm>
            <a:off x="685800" y="1584000"/>
            <a:ext cx="7768440" cy="4749840"/>
          </a:xfrm>
          <a:prstGeom prst="rect">
            <a:avLst/>
          </a:prstGeom>
          <a:noFill/>
          <a:ln w="9360">
            <a:noFill/>
          </a:ln>
        </p:spPr>
        <p:style>
          <a:lnRef idx="0"/>
          <a:fillRef idx="0"/>
          <a:effectRef idx="0"/>
          <a:fontRef idx="minor"/>
        </p:style>
      </p:sp>
      <p:sp>
        <p:nvSpPr>
          <p:cNvPr id="302"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A912B586-C41D-4EDE-9BD6-CD5F61A48D89}"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03"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04"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305"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2000" spc="-1" strike="noStrike">
                <a:solidFill>
                  <a:srgbClr val="000000"/>
                </a:solidFill>
                <a:latin typeface="Times New Roman"/>
                <a:ea typeface="MS Gothic"/>
              </a:rPr>
              <a:t>Participants in the IEEE-SA “individual process” shall</a:t>
            </a:r>
            <a:br/>
            <a:r>
              <a:rPr b="1" lang="sv-SE" sz="2000" spc="-1" strike="noStrike">
                <a:solidFill>
                  <a:srgbClr val="000000"/>
                </a:solidFill>
                <a:latin typeface="Times New Roman"/>
                <a:ea typeface="MS Gothic"/>
              </a:rPr>
              <a:t>act independently of others, including employers</a:t>
            </a:r>
            <a:endParaRPr b="0" lang="sv-SE" sz="2000" spc="-1" strike="noStrike">
              <a:latin typeface="DejaVu Sans"/>
            </a:endParaRPr>
          </a:p>
        </p:txBody>
      </p:sp>
      <p:sp>
        <p:nvSpPr>
          <p:cNvPr id="306" name="TextShape 6"/>
          <p:cNvSpPr txBox="1"/>
          <p:nvPr/>
        </p:nvSpPr>
        <p:spPr>
          <a:xfrm>
            <a:off x="457200" y="2285280"/>
            <a:ext cx="8229240" cy="3424680"/>
          </a:xfrm>
          <a:prstGeom prst="rect">
            <a:avLst/>
          </a:prstGeom>
          <a:noFill/>
          <a:ln>
            <a:noFill/>
          </a:ln>
        </p:spPr>
        <p:txBody>
          <a:bodyPr lIns="0" rIns="0" tIns="0" bIns="0" anchor="ctr">
            <a:spAutoFit/>
          </a:bodyPr>
          <a:p>
            <a:pPr marL="216000" indent="-216000">
              <a:lnSpc>
                <a:spcPct val="100000"/>
              </a:lnSpc>
              <a:spcBef>
                <a:spcPts val="601"/>
              </a:spcBef>
              <a:buClr>
                <a:srgbClr val="000000"/>
              </a:buClr>
              <a:buSzPct val="45000"/>
              <a:buFont typeface="Wingdings" charset="2"/>
              <a:buChar char=""/>
            </a:pPr>
            <a:r>
              <a:rPr b="1" lang="sv-SE" sz="1400" spc="-1" strike="noStrike">
                <a:solidFill>
                  <a:srgbClr val="000000"/>
                </a:solidFill>
                <a:latin typeface="DejaVu Sans"/>
                <a:ea typeface="MS Gothic"/>
              </a:rPr>
              <a:t>The </a:t>
            </a:r>
            <a:r>
              <a:rPr b="1" lang="sv-SE" sz="1400" spc="-1" strike="noStrike" u="sng">
                <a:solidFill>
                  <a:srgbClr val="0070c0"/>
                </a:solidFill>
                <a:uFillTx/>
                <a:latin typeface="DejaVu Sans"/>
                <a:ea typeface="MS Gothic"/>
                <a:hlinkClick r:id="rId1"/>
              </a:rPr>
              <a:t>IEEE-SA Standards Board Bylaws </a:t>
            </a:r>
            <a:r>
              <a:rPr b="1" lang="sv-SE" sz="1400" spc="-1" strike="noStrike">
                <a:solidFill>
                  <a:srgbClr val="000000"/>
                </a:solidFill>
                <a:latin typeface="DejaVu Sans"/>
                <a:ea typeface="MS Gothic"/>
              </a:rPr>
              <a:t>require that “participants in the IEEE standards development individual process shall act based on their qualifications and experience”</a:t>
            </a:r>
            <a:endParaRPr b="0" lang="sv-SE" sz="1400" spc="-1" strike="noStrike">
              <a:latin typeface="DejaVu Sans"/>
            </a:endParaRPr>
          </a:p>
          <a:p>
            <a:pPr marL="216000" indent="-216000">
              <a:lnSpc>
                <a:spcPct val="100000"/>
              </a:lnSpc>
              <a:spcBef>
                <a:spcPts val="601"/>
              </a:spcBef>
              <a:buClr>
                <a:srgbClr val="000000"/>
              </a:buClr>
              <a:buSzPct val="45000"/>
              <a:buFont typeface="Wingdings" charset="2"/>
              <a:buChar char=""/>
            </a:pPr>
            <a:r>
              <a:rPr b="1" lang="sv-SE" sz="1400" spc="-1" strike="noStrike">
                <a:solidFill>
                  <a:srgbClr val="000000"/>
                </a:solidFill>
                <a:latin typeface="DejaVu Sans"/>
                <a:ea typeface="MS Gothic"/>
              </a:rPr>
              <a:t>This means participants:</a:t>
            </a:r>
            <a:endParaRPr b="0" lang="sv-SE" sz="1400" spc="-1" strike="noStrike">
              <a:latin typeface="DejaVu Sans"/>
            </a:endParaRPr>
          </a:p>
          <a:p>
            <a:pPr marL="216000" indent="-216000">
              <a:lnSpc>
                <a:spcPct val="100000"/>
              </a:lnSpc>
              <a:spcBef>
                <a:spcPts val="499"/>
              </a:spcBef>
              <a:buClr>
                <a:srgbClr val="000000"/>
              </a:buClr>
              <a:buSzPct val="45000"/>
              <a:buFont typeface="Wingdings" charset="2"/>
              <a:buChar char=""/>
            </a:pPr>
            <a:r>
              <a:rPr b="1" lang="sv-SE" sz="1400" spc="-1" strike="noStrike">
                <a:solidFill>
                  <a:srgbClr val="00b050"/>
                </a:solidFill>
                <a:latin typeface="DejaVu Sans"/>
                <a:ea typeface="MS Gothic"/>
              </a:rPr>
              <a:t>Shall act &amp; vote </a:t>
            </a:r>
            <a:r>
              <a:rPr b="0" lang="sv-SE" sz="1400" spc="-1" strike="noStrike">
                <a:solidFill>
                  <a:srgbClr val="000000"/>
                </a:solidFill>
                <a:latin typeface="DejaVu Sans"/>
                <a:ea typeface="MS Gothic"/>
              </a:rPr>
              <a:t>based on their personal &amp; independent opinions derived from their expertise, knowledge, and qualifications</a:t>
            </a:r>
            <a:endParaRPr b="0" lang="sv-SE" sz="1400" spc="-1" strike="noStrike">
              <a:latin typeface="DejaVu Sans"/>
            </a:endParaRPr>
          </a:p>
          <a:p>
            <a:pPr marL="216000" indent="-216000">
              <a:lnSpc>
                <a:spcPct val="100000"/>
              </a:lnSpc>
              <a:spcBef>
                <a:spcPts val="499"/>
              </a:spcBef>
              <a:buClr>
                <a:srgbClr val="000000"/>
              </a:buClr>
              <a:buSzPct val="45000"/>
              <a:buFont typeface="Wingdings" charset="2"/>
              <a:buChar char=""/>
            </a:pPr>
            <a:r>
              <a:rPr b="1" lang="sv-SE" sz="1400" spc="-1" strike="noStrike">
                <a:solidFill>
                  <a:srgbClr val="ff0000"/>
                </a:solidFill>
                <a:latin typeface="DejaVu Sans"/>
                <a:ea typeface="MS Gothic"/>
              </a:rPr>
              <a:t>Shall not act or vote </a:t>
            </a:r>
            <a:r>
              <a:rPr b="0" lang="sv-SE" sz="1400" spc="-1" strike="noStrike">
                <a:solidFill>
                  <a:srgbClr val="000000"/>
                </a:solidFill>
                <a:latin typeface="DejaVu Sans"/>
                <a:ea typeface="MS Gothic"/>
              </a:rPr>
              <a:t>based on any obligation to or any direction from any other person or organization, including an employer or client, regardless of any external commitments, agreements, contracts, or orders</a:t>
            </a:r>
            <a:endParaRPr b="0" lang="sv-SE" sz="1400" spc="-1" strike="noStrike">
              <a:latin typeface="DejaVu Sans"/>
            </a:endParaRPr>
          </a:p>
          <a:p>
            <a:pPr marL="216000" indent="-216000">
              <a:lnSpc>
                <a:spcPct val="100000"/>
              </a:lnSpc>
              <a:spcBef>
                <a:spcPts val="499"/>
              </a:spcBef>
              <a:buClr>
                <a:srgbClr val="000000"/>
              </a:buClr>
              <a:buSzPct val="45000"/>
              <a:buFont typeface="Wingdings" charset="2"/>
              <a:buChar char=""/>
            </a:pPr>
            <a:r>
              <a:rPr b="1" lang="sv-SE" sz="1400" spc="-1" strike="noStrike">
                <a:solidFill>
                  <a:srgbClr val="ff0000"/>
                </a:solidFill>
                <a:latin typeface="DejaVu Sans"/>
                <a:ea typeface="MS Gothic"/>
              </a:rPr>
              <a:t>Shall not direct </a:t>
            </a:r>
            <a:r>
              <a:rPr b="0" lang="sv-SE" sz="1400" spc="-1" strike="noStrike">
                <a:solidFill>
                  <a:srgbClr val="000000"/>
                </a:solidFill>
                <a:latin typeface="DejaVu Sans"/>
                <a:ea typeface="MS Gothic"/>
              </a:rPr>
              <a:t>the actions or votes of other participants or retaliate against other participants for fulfilling their responsibility to act &amp; vote based on their personal &amp; independently developed opinions</a:t>
            </a:r>
            <a:endParaRPr b="0" lang="sv-SE" sz="1400" spc="-1" strike="noStrike">
              <a:latin typeface="DejaVu Sans"/>
            </a:endParaRPr>
          </a:p>
          <a:p>
            <a:pPr marL="216000" indent="-216000">
              <a:lnSpc>
                <a:spcPct val="90000"/>
              </a:lnSpc>
              <a:spcBef>
                <a:spcPts val="697"/>
              </a:spcBef>
              <a:buClr>
                <a:srgbClr val="000000"/>
              </a:buClr>
              <a:buSzPct val="45000"/>
              <a:buFont typeface="Wingdings" charset="2"/>
              <a:buChar char=""/>
            </a:pPr>
            <a:r>
              <a:rPr b="1" lang="sv-SE" sz="1400" spc="-1" strike="noStrike">
                <a:solidFill>
                  <a:srgbClr val="000000"/>
                </a:solidFill>
                <a:latin typeface="DejaVu Sans"/>
                <a:ea typeface="MS Gothic"/>
              </a:rPr>
              <a:t>By participating in standards activities using the “</a:t>
            </a:r>
            <a:r>
              <a:rPr b="1" i="1" lang="sv-SE" sz="1400" spc="-1" strike="noStrike">
                <a:solidFill>
                  <a:srgbClr val="000000"/>
                </a:solidFill>
                <a:latin typeface="DejaVu Sans"/>
                <a:ea typeface="MS Gothic"/>
              </a:rPr>
              <a:t>individual process</a:t>
            </a:r>
            <a:r>
              <a:rPr b="1" lang="sv-SE" sz="1400" spc="-1" strike="noStrike">
                <a:solidFill>
                  <a:srgbClr val="000000"/>
                </a:solidFill>
                <a:latin typeface="DejaVu Sans"/>
                <a:ea typeface="MS Gothic"/>
              </a:rPr>
              <a:t>”, you are deemed to accept these requirements; if you are unable to satisfy these requirements then you shall immediately cease any participation</a:t>
            </a:r>
            <a:endParaRPr b="0" lang="sv-SE" sz="1400" spc="-1" strike="noStrike">
              <a:latin typeface="DejaVu Sans"/>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802-11-Submission</Template>
  <TotalTime>3015</TotalTime>
  <Application>LibreOffice/6.2.8.2$Linux_X86_64 LibreOffice_project/20$Build-2</Application>
  <Company>Activision</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2018-07-29T21:13:13Z</dcterms:created>
  <dc:creator>Jones, Allan</dc:creator>
  <dc:description/>
  <dc:language>sv-SE</dc:language>
  <cp:lastModifiedBy>Amelia Andersdotter</cp:lastModifiedBy>
  <cp:lastPrinted>1601-01-01T00:00:00Z</cp:lastPrinted>
  <dcterms:modified xsi:type="dcterms:W3CDTF">2019-11-15T00:05:22Z</dcterms:modified>
  <cp:revision>64</cp:revision>
  <dc:subject/>
  <dc:title>RTA TIG November Agenda</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ompany">
    <vt:lpwstr>Activision</vt:lpwstr>
  </property>
  <property fmtid="{D5CDD505-2E9C-101B-9397-08002B2CF9AE}" pid="4" name="HiddenSlides">
    <vt:i4>0</vt:i4>
  </property>
  <property fmtid="{D5CDD505-2E9C-101B-9397-08002B2CF9AE}" pid="5" name="HyperlinksChanged">
    <vt:bool>0</vt:bool>
  </property>
  <property fmtid="{D5CDD505-2E9C-101B-9397-08002B2CF9AE}" pid="6" name="LinksUpToDate">
    <vt:bool>0</vt:bool>
  </property>
  <property fmtid="{D5CDD505-2E9C-101B-9397-08002B2CF9AE}" pid="7" name="MMClips">
    <vt:i4>0</vt:i4>
  </property>
  <property fmtid="{D5CDD505-2E9C-101B-9397-08002B2CF9AE}" pid="8" name="Notes">
    <vt:i4>3</vt:i4>
  </property>
  <property fmtid="{D5CDD505-2E9C-101B-9397-08002B2CF9AE}" pid="9" name="PresentationFormat">
    <vt:lpwstr>On-screen Show (4:3)</vt:lpwstr>
  </property>
  <property fmtid="{D5CDD505-2E9C-101B-9397-08002B2CF9AE}" pid="10" name="ScaleCrop">
    <vt:bool>0</vt:bool>
  </property>
  <property fmtid="{D5CDD505-2E9C-101B-9397-08002B2CF9AE}" pid="11" name="ShareDoc">
    <vt:bool>0</vt:bool>
  </property>
  <property fmtid="{D5CDD505-2E9C-101B-9397-08002B2CF9AE}" pid="12" name="Slides">
    <vt:i4>19</vt:i4>
  </property>
</Properties>
</file>