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docProps/custom.xml" ContentType="application/vnd.openxmlformats-officedocument.custom-properties+xml"/>
  <Override PartName="/docProps/core.xml" ContentType="application/vnd.openxmlformats-package.core-properties+xml"/>
  <Override PartName="/docProps/app.xml" ContentType="application/vnd.openxmlformats-officedocument.extended-properties+xml"/>
  <Override PartName="/_rels/.rels" ContentType="application/vnd.openxmlformats-package.relationships+xml"/>
  <Override PartName="/ppt/_rels/presentation.xml.rels" ContentType="application/vnd.openxmlformats-package.relationships+xml"/>
  <Override PartName="/ppt/notesSlides/_rels/notesSlide1.xml.rels" ContentType="application/vnd.openxmlformats-package.relationships+xml"/>
  <Override PartName="/ppt/notesSlides/notesSlide1.xml" ContentType="application/vnd.openxmlformats-officedocument.presentationml.notesSlide+xml"/>
  <Override PartName="/ppt/slides/_rels/slide33.xml.rels" ContentType="application/vnd.openxmlformats-package.relationships+xml"/>
  <Override PartName="/ppt/slides/_rels/slide30.xml.rels" ContentType="application/vnd.openxmlformats-package.relationships+xml"/>
  <Override PartName="/ppt/slides/_rels/slide26.xml.rels" ContentType="application/vnd.openxmlformats-package.relationships+xml"/>
  <Override PartName="/ppt/slides/_rels/slide11.xml.rels" ContentType="application/vnd.openxmlformats-package.relationships+xml"/>
  <Override PartName="/ppt/slides/_rels/slide18.xml.rels" ContentType="application/vnd.openxmlformats-package.relationships+xml"/>
  <Override PartName="/ppt/slides/_rels/slide10.xml.rels" ContentType="application/vnd.openxmlformats-package.relationships+xml"/>
  <Override PartName="/ppt/slides/_rels/slide17.xml.rels" ContentType="application/vnd.openxmlformats-package.relationships+xml"/>
  <Override PartName="/ppt/slides/_rels/slide24.xml.rels" ContentType="application/vnd.openxmlformats-package.relationships+xml"/>
  <Override PartName="/ppt/slides/_rels/slide2.xml.rels" ContentType="application/vnd.openxmlformats-package.relationships+xml"/>
  <Override PartName="/ppt/slides/_rels/slide9.xml.rels" ContentType="application/vnd.openxmlformats-package.relationships+xml"/>
  <Override PartName="/ppt/slides/_rels/slide8.xml.rels" ContentType="application/vnd.openxmlformats-package.relationships+xml"/>
  <Override PartName="/ppt/slides/_rels/slide25.xml.rels" ContentType="application/vnd.openxmlformats-package.relationships+xml"/>
  <Override PartName="/ppt/slides/_rels/slide3.xml.rels" ContentType="application/vnd.openxmlformats-package.relationships+xml"/>
  <Override PartName="/ppt/slides/_rels/slide29.xml.rels" ContentType="application/vnd.openxmlformats-package.relationships+xml"/>
  <Override PartName="/ppt/slides/_rels/slide7.xml.rels" ContentType="application/vnd.openxmlformats-package.relationships+xml"/>
  <Override PartName="/ppt/slides/_rels/slide28.xml.rels" ContentType="application/vnd.openxmlformats-package.relationships+xml"/>
  <Override PartName="/ppt/slides/_rels/slide6.xml.rels" ContentType="application/vnd.openxmlformats-package.relationships+xml"/>
  <Override PartName="/ppt/slides/_rels/slide4.xml.rels" ContentType="application/vnd.openxmlformats-package.relationships+xml"/>
  <Override PartName="/ppt/slides/_rels/slide12.xml.rels" ContentType="application/vnd.openxmlformats-package.relationships+xml"/>
  <Override PartName="/ppt/slides/_rels/slide19.xml.rels" ContentType="application/vnd.openxmlformats-package.relationships+xml"/>
  <Override PartName="/ppt/slides/_rels/slide27.xml.rels" ContentType="application/vnd.openxmlformats-package.relationships+xml"/>
  <Override PartName="/ppt/slides/_rels/slide5.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22.xml.rels" ContentType="application/vnd.openxmlformats-package.relationships+xml"/>
  <Override PartName="/ppt/slides/_rels/slide15.xml.rels" ContentType="application/vnd.openxmlformats-package.relationships+xml"/>
  <Override PartName="/ppt/slides/_rels/slide1.xml.rels" ContentType="application/vnd.openxmlformats-package.relationships+xml"/>
  <Override PartName="/ppt/slides/_rels/slide23.xml.rels" ContentType="application/vnd.openxmlformats-package.relationships+xml"/>
  <Override PartName="/ppt/slides/_rels/slide16.xml.rels" ContentType="application/vnd.openxmlformats-package.relationships+xml"/>
  <Override PartName="/ppt/slides/_rels/slide31.xml.rels" ContentType="application/vnd.openxmlformats-package.relationships+xml"/>
  <Override PartName="/ppt/slides/_rels/slide20.xml.rels" ContentType="application/vnd.openxmlformats-package.relationships+xml"/>
  <Override PartName="/ppt/slides/_rels/slide32.xml.rels" ContentType="application/vnd.openxmlformats-package.relationships+xml"/>
  <Override PartName="/ppt/slides/_rels/slide21.xml.rels" ContentType="application/vnd.openxmlformats-package.relationships+xml"/>
  <Override PartName="/ppt/slides/slide33.xml" ContentType="application/vnd.openxmlformats-officedocument.presentationml.slide+xml"/>
  <Override PartName="/ppt/slides/slide32.xml" ContentType="application/vnd.openxmlformats-officedocument.presentationml.slide+xml"/>
  <Override PartName="/ppt/slides/slide31.xml" ContentType="application/vnd.openxmlformats-officedocument.presentationml.slide+xml"/>
  <Override PartName="/ppt/slides/slide30.xml" ContentType="application/vnd.openxmlformats-officedocument.presentationml.slide+xml"/>
  <Override PartName="/ppt/slides/slide22.xml" ContentType="application/vnd.openxmlformats-officedocument.presentationml.slide+xml"/>
  <Override PartName="/ppt/slides/slide29.xml" ContentType="application/vnd.openxmlformats-officedocument.presentationml.slide+xml"/>
  <Override PartName="/ppt/slides/slide7.xml" ContentType="application/vnd.openxmlformats-officedocument.presentationml.slide+xml"/>
  <Override PartName="/ppt/slides/slide21.xml" ContentType="application/vnd.openxmlformats-officedocument.presentationml.slide+xml"/>
  <Override PartName="/ppt/slides/slide28.xml" ContentType="application/vnd.openxmlformats-officedocument.presentationml.slide+xml"/>
  <Override PartName="/ppt/slides/slide6.xml" ContentType="application/vnd.openxmlformats-officedocument.presentationml.slide+xml"/>
  <Override PartName="/ppt/slides/slide20.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24.xml" ContentType="application/vnd.openxmlformats-officedocument.presentationml.slide+xml"/>
  <Override PartName="/ppt/slides/slide2.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23.xml" ContentType="application/vnd.openxmlformats-officedocument.presentationml.slide+xml"/>
  <Override PartName="/ppt/slides/slide1.xml" ContentType="application/vnd.openxmlformats-officedocument.presentationml.slide+xml"/>
  <Override PartName="/ppt/slides/slide19.xml" ContentType="application/vnd.openxmlformats-officedocument.presentationml.slide+xml"/>
  <Override PartName="/ppt/slides/slide25.xml" ContentType="application/vnd.openxmlformats-officedocument.presentationml.slide+xml"/>
  <Override PartName="/ppt/slides/slide3.xml" ContentType="application/vnd.openxmlformats-officedocument.presentationml.slide+xml"/>
  <Override PartName="/ppt/slides/slide26.xml" ContentType="application/vnd.openxmlformats-officedocument.presentationml.slide+xml"/>
  <Override PartName="/ppt/slides/slide4.xml" ContentType="application/vnd.openxmlformats-officedocument.presentationml.slide+xml"/>
  <Override PartName="/ppt/slides/slide27.xml" ContentType="application/vnd.openxmlformats-officedocument.presentationml.slide+xml"/>
  <Override PartName="/ppt/slides/slide5.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Masters/_rels/slideMaster2.xml.rels" ContentType="application/vnd.openxmlformats-package.relationships+xml"/>
  <Override PartName="/ppt/slideMasters/_rels/slideMaster1.xml.rels" ContentType="application/vnd.openxmlformats-package.relationships+xml"/>
  <Override PartName="/ppt/slideMasters/_rels/slideMaster6.xml.rels" ContentType="application/vnd.openxmlformats-package.relationships+xml"/>
  <Override PartName="/ppt/slideMasters/_rels/slideMaster4.xml.rels" ContentType="application/vnd.openxmlformats-package.relationships+xml"/>
  <Override PartName="/ppt/slideMasters/_rels/slideMaster3.xml.rels" ContentType="application/vnd.openxmlformats-package.relationships+xml"/>
  <Override PartName="/ppt/slideMasters/_rels/slideMaster5.xml.rels" ContentType="application/vnd.openxmlformats-package.relationships+xml"/>
  <Override PartName="/ppt/slideMasters/slideMaster6.xml" ContentType="application/vnd.openxmlformats-officedocument.presentationml.slideMaster+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theme/theme7.xml" ContentType="application/vnd.openxmlformats-officedocument.theme+xml"/>
  <Override PartName="/ppt/theme/theme6.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presentation.xml" ContentType="application/vnd.openxmlformats-officedocument.presentationml.presentation.main+xml"/>
  <Override PartName="/ppt/notesMasters/_rels/notesMaster1.xml.rels" ContentType="application/vnd.openxmlformats-package.relationships+xml"/>
  <Override PartName="/ppt/notesMasters/notesMaster1.xml" ContentType="application/vnd.openxmlformats-officedocument.presentationml.notesMaster+xml"/>
  <Override PartName="/ppt/slideLayouts/slideLayout72.xml" ContentType="application/vnd.openxmlformats-officedocument.presentationml.slideLayout+xml"/>
  <Override PartName="/ppt/slideLayouts/slideLayout71.xml" ContentType="application/vnd.openxmlformats-officedocument.presentationml.slideLayout+xml"/>
  <Override PartName="/ppt/slideLayouts/slideLayout70.xml" ContentType="application/vnd.openxmlformats-officedocument.presentationml.slideLayout+xml"/>
  <Override PartName="/ppt/slideLayouts/slideLayout68.xml" ContentType="application/vnd.openxmlformats-officedocument.presentationml.slideLayout+xml"/>
  <Override PartName="/ppt/slideLayouts/slideLayout67.xml" ContentType="application/vnd.openxmlformats-officedocument.presentationml.slideLayout+xml"/>
  <Override PartName="/ppt/slideLayouts/slideLayout66.xml" ContentType="application/vnd.openxmlformats-officedocument.presentationml.slideLayout+xml"/>
  <Override PartName="/ppt/slideLayouts/slideLayout65.xml" ContentType="application/vnd.openxmlformats-officedocument.presentationml.slideLayout+xml"/>
  <Override PartName="/ppt/slideLayouts/slideLayout64.xml" ContentType="application/vnd.openxmlformats-officedocument.presentationml.slideLayout+xml"/>
  <Override PartName="/ppt/slideLayouts/slideLayout63.xml" ContentType="application/vnd.openxmlformats-officedocument.presentationml.slideLayout+xml"/>
  <Override PartName="/ppt/slideLayouts/slideLayout62.xml" ContentType="application/vnd.openxmlformats-officedocument.presentationml.slideLayout+xml"/>
  <Override PartName="/ppt/slideLayouts/slideLayout61.xml" ContentType="application/vnd.openxmlformats-officedocument.presentationml.slideLayout+xml"/>
  <Override PartName="/ppt/slideLayouts/slideLayout60.xml" ContentType="application/vnd.openxmlformats-officedocument.presentationml.slideLayout+xml"/>
  <Override PartName="/ppt/slideLayouts/slideLayout59.xml" ContentType="application/vnd.openxmlformats-officedocument.presentationml.slideLayout+xml"/>
  <Override PartName="/ppt/slideLayouts/slideLayout58.xml" ContentType="application/vnd.openxmlformats-officedocument.presentationml.slideLayout+xml"/>
  <Override PartName="/ppt/slideLayouts/slideLayout57.xml" ContentType="application/vnd.openxmlformats-officedocument.presentationml.slideLayout+xml"/>
  <Override PartName="/ppt/slideLayouts/slideLayout56.xml" ContentType="application/vnd.openxmlformats-officedocument.presentationml.slideLayout+xml"/>
  <Override PartName="/ppt/slideLayouts/slideLayout55.xml" ContentType="application/vnd.openxmlformats-officedocument.presentationml.slideLayout+xml"/>
  <Override PartName="/ppt/slideLayouts/slideLayout54.xml" ContentType="application/vnd.openxmlformats-officedocument.presentationml.slideLayout+xml"/>
  <Override PartName="/ppt/slideLayouts/slideLayout53.xml" ContentType="application/vnd.openxmlformats-officedocument.presentationml.slideLayout+xml"/>
  <Override PartName="/ppt/slideLayouts/slideLayout52.xml" ContentType="application/vnd.openxmlformats-officedocument.presentationml.slideLayout+xml"/>
  <Override PartName="/ppt/slideLayouts/slideLayout51.xml" ContentType="application/vnd.openxmlformats-officedocument.presentationml.slideLayout+xml"/>
  <Override PartName="/ppt/slideLayouts/_rels/slideLayout72.xml.rels" ContentType="application/vnd.openxmlformats-package.relationships+xml"/>
  <Override PartName="/ppt/slideLayouts/_rels/slideLayout71.xml.rels" ContentType="application/vnd.openxmlformats-package.relationships+xml"/>
  <Override PartName="/ppt/slideLayouts/_rels/slideLayout63.xml.rels" ContentType="application/vnd.openxmlformats-package.relationships+xml"/>
  <Override PartName="/ppt/slideLayouts/_rels/slideLayout62.xml.rels" ContentType="application/vnd.openxmlformats-package.relationships+xml"/>
  <Override PartName="/ppt/slideLayouts/_rels/slideLayout61.xml.rels" ContentType="application/vnd.openxmlformats-package.relationships+xml"/>
  <Override PartName="/ppt/slideLayouts/_rels/slideLayout60.xml.rels" ContentType="application/vnd.openxmlformats-package.relationships+xml"/>
  <Override PartName="/ppt/slideLayouts/_rels/slideLayout59.xml.rels" ContentType="application/vnd.openxmlformats-package.relationships+xml"/>
  <Override PartName="/ppt/slideLayouts/_rels/slideLayout70.xml.rels" ContentType="application/vnd.openxmlformats-package.relationships+xml"/>
  <Override PartName="/ppt/slideLayouts/_rels/slideLayout57.xml.rels" ContentType="application/vnd.openxmlformats-package.relationships+xml"/>
  <Override PartName="/ppt/slideLayouts/_rels/slideLayout56.xml.rels" ContentType="application/vnd.openxmlformats-package.relationships+xml"/>
  <Override PartName="/ppt/slideLayouts/_rels/slideLayout55.xml.rels" ContentType="application/vnd.openxmlformats-package.relationships+xml"/>
  <Override PartName="/ppt/slideLayouts/_rels/slideLayout51.xml.rels" ContentType="application/vnd.openxmlformats-package.relationships+xml"/>
  <Override PartName="/ppt/slideLayouts/_rels/slideLayout49.xml.rels" ContentType="application/vnd.openxmlformats-package.relationships+xml"/>
  <Override PartName="/ppt/slideLayouts/_rels/slideLayout48.xml.rels" ContentType="application/vnd.openxmlformats-package.relationships+xml"/>
  <Override PartName="/ppt/slideLayouts/_rels/slideLayout21.xml.rels" ContentType="application/vnd.openxmlformats-package.relationships+xml"/>
  <Override PartName="/ppt/slideLayouts/_rels/slideLayout64.xml.rels" ContentType="application/vnd.openxmlformats-package.relationships+xml"/>
  <Override PartName="/ppt/slideLayouts/_rels/slideLayout32.xml.rels" ContentType="application/vnd.openxmlformats-package.relationships+xml"/>
  <Override PartName="/ppt/slideLayouts/_rels/slideLayout31.xml.rels" ContentType="application/vnd.openxmlformats-package.relationships+xml"/>
  <Override PartName="/ppt/slideLayouts/_rels/slideLayout16.xml.rels" ContentType="application/vnd.openxmlformats-package.relationships+xml"/>
  <Override PartName="/ppt/slideLayouts/_rels/slideLayout23.xml.rels" ContentType="application/vnd.openxmlformats-package.relationships+xml"/>
  <Override PartName="/ppt/slideLayouts/_rels/slideLayout15.xml.rels" ContentType="application/vnd.openxmlformats-package.relationships+xml"/>
  <Override PartName="/ppt/slideLayouts/_rels/slideLayout22.xml.rels" ContentType="application/vnd.openxmlformats-package.relationships+xml"/>
  <Override PartName="/ppt/slideLayouts/_rels/slideLayout14.xml.rels" ContentType="application/vnd.openxmlformats-package.relationships+xml"/>
  <Override PartName="/ppt/slideLayouts/_rels/slideLayout13.xml.rels" ContentType="application/vnd.openxmlformats-package.relationships+xml"/>
  <Override PartName="/ppt/slideLayouts/_rels/slideLayout27.xml.rels" ContentType="application/vnd.openxmlformats-package.relationships+xml"/>
  <Override PartName="/ppt/slideLayouts/_rels/slideLayout19.xml.rels" ContentType="application/vnd.openxmlformats-package.relationships+xml"/>
  <Override PartName="/ppt/slideLayouts/_rels/slideLayout12.xml.rels" ContentType="application/vnd.openxmlformats-package.relationships+xml"/>
  <Override PartName="/ppt/slideLayouts/_rels/slideLayout69.xml.rels" ContentType="application/vnd.openxmlformats-package.relationships+xml"/>
  <Override PartName="/ppt/slideLayouts/_rels/slideLayout50.xml.rels" ContentType="application/vnd.openxmlformats-package.relationships+xml"/>
  <Override PartName="/ppt/slideLayouts/_rels/slideLayout5.xml.rels" ContentType="application/vnd.openxmlformats-package.relationships+xml"/>
  <Override PartName="/ppt/slideLayouts/_rels/slideLayout68.xml.rels" ContentType="application/vnd.openxmlformats-package.relationships+xml"/>
  <Override PartName="/ppt/slideLayouts/_rels/slideLayout4.xml.rels" ContentType="application/vnd.openxmlformats-package.relationships+xml"/>
  <Override PartName="/ppt/slideLayouts/_rels/slideLayout67.xml.rels" ContentType="application/vnd.openxmlformats-package.relationships+xml"/>
  <Override PartName="/ppt/slideLayouts/_rels/slideLayout3.xml.rels" ContentType="application/vnd.openxmlformats-package.relationships+xml"/>
  <Override PartName="/ppt/slideLayouts/_rels/slideLayout6.xml.rels" ContentType="application/vnd.openxmlformats-package.relationships+xml"/>
  <Override PartName="/ppt/slideLayouts/_rels/slideLayout41.xml.rels" ContentType="application/vnd.openxmlformats-package.relationships+xml"/>
  <Override PartName="/ppt/slideLayouts/_rels/slideLayout52.xml.rels" ContentType="application/vnd.openxmlformats-package.relationships+xml"/>
  <Override PartName="/ppt/slideLayouts/_rels/slideLayout7.xml.rels" ContentType="application/vnd.openxmlformats-package.relationships+xml"/>
  <Override PartName="/ppt/slideLayouts/_rels/slideLayout42.xml.rels" ContentType="application/vnd.openxmlformats-package.relationships+xml"/>
  <Override PartName="/ppt/slideLayouts/_rels/slideLayout65.xml.rels" ContentType="application/vnd.openxmlformats-package.relationships+xml"/>
  <Override PartName="/ppt/slideLayouts/_rels/slideLayout1.xml.rels" ContentType="application/vnd.openxmlformats-package.relationships+xml"/>
  <Override PartName="/ppt/slideLayouts/_rels/slideLayout53.xml.rels" ContentType="application/vnd.openxmlformats-package.relationships+xml"/>
  <Override PartName="/ppt/slideLayouts/_rels/slideLayout8.xml.rels" ContentType="application/vnd.openxmlformats-package.relationships+xml"/>
  <Override PartName="/ppt/slideLayouts/_rels/slideLayout43.xml.rels" ContentType="application/vnd.openxmlformats-package.relationships+xml"/>
  <Override PartName="/ppt/slideLayouts/_rels/slideLayout66.xml.rels" ContentType="application/vnd.openxmlformats-package.relationships+xml"/>
  <Override PartName="/ppt/slideLayouts/_rels/slideLayout2.xml.rels" ContentType="application/vnd.openxmlformats-package.relationships+xml"/>
  <Override PartName="/ppt/slideLayouts/_rels/slideLayout54.xml.rels" ContentType="application/vnd.openxmlformats-package.relationships+xml"/>
  <Override PartName="/ppt/slideLayouts/_rels/slideLayout9.xml.rels" ContentType="application/vnd.openxmlformats-package.relationships+xml"/>
  <Override PartName="/ppt/slideLayouts/_rels/slideLayout33.xml.rels" ContentType="application/vnd.openxmlformats-package.relationships+xml"/>
  <Override PartName="/ppt/slideLayouts/_rels/slideLayout44.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1.xml.rels" ContentType="application/vnd.openxmlformats-package.relationships+xml"/>
  <Override PartName="/ppt/slideLayouts/_rels/slideLayout24.xml.rels" ContentType="application/vnd.openxmlformats-package.relationships+xml"/>
  <Override PartName="/ppt/slideLayouts/_rels/slideLayout25.xml.rels" ContentType="application/vnd.openxmlformats-package.relationships+xml"/>
  <Override PartName="/ppt/slideLayouts/_rels/slideLayout20.xml.rels" ContentType="application/vnd.openxmlformats-package.relationships+xml"/>
  <Override PartName="/ppt/slideLayouts/_rels/slideLayout39.xml.rels" ContentType="application/vnd.openxmlformats-package.relationships+xml"/>
  <Override PartName="/ppt/slideLayouts/_rels/slideLayout58.xml.rels" ContentType="application/vnd.openxmlformats-package.relationships+xml"/>
  <Override PartName="/ppt/slideLayouts/_rels/slideLayout26.xml.rels" ContentType="application/vnd.openxmlformats-package.relationships+xml"/>
  <Override PartName="/ppt/slideLayouts/_rels/slideLayout28.xml.rels" ContentType="application/vnd.openxmlformats-package.relationships+xml"/>
  <Override PartName="/ppt/slideLayouts/_rels/slideLayout10.xml.rels" ContentType="application/vnd.openxmlformats-package.relationships+xml"/>
  <Override PartName="/ppt/slideLayouts/_rels/slideLayout29.xml.rels" ContentType="application/vnd.openxmlformats-package.relationships+xml"/>
  <Override PartName="/ppt/slideLayouts/_rels/slideLayout30.xml.rels" ContentType="application/vnd.openxmlformats-package.relationships+xml"/>
  <Override PartName="/ppt/slideLayouts/_rels/slideLayout34.xml.rels" ContentType="application/vnd.openxmlformats-package.relationships+xml"/>
  <Override PartName="/ppt/slideLayouts/_rels/slideLayout45.xml.rels" ContentType="application/vnd.openxmlformats-package.relationships+xml"/>
  <Override PartName="/ppt/slideLayouts/_rels/slideLayout35.xml.rels" ContentType="application/vnd.openxmlformats-package.relationships+xml"/>
  <Override PartName="/ppt/slideLayouts/_rels/slideLayout36.xml.rels" ContentType="application/vnd.openxmlformats-package.relationships+xml"/>
  <Override PartName="/ppt/slideLayouts/_rels/slideLayout37.xml.rels" ContentType="application/vnd.openxmlformats-package.relationships+xml"/>
  <Override PartName="/ppt/slideLayouts/_rels/slideLayout38.xml.rels" ContentType="application/vnd.openxmlformats-package.relationships+xml"/>
  <Override PartName="/ppt/slideLayouts/_rels/slideLayout40.xml.rels" ContentType="application/vnd.openxmlformats-package.relationships+xml"/>
  <Override PartName="/ppt/slideLayouts/_rels/slideLayout46.xml.rels" ContentType="application/vnd.openxmlformats-package.relationships+xml"/>
  <Override PartName="/ppt/slideLayouts/_rels/slideLayout47.xml.rels" ContentType="application/vnd.openxmlformats-package.relationships+xml"/>
  <Override PartName="/ppt/slideLayouts/slideLayout50.xml" ContentType="application/vnd.openxmlformats-officedocument.presentationml.slideLayout+xml"/>
  <Override PartName="/ppt/slideLayouts/slideLayout23.xml" ContentType="application/vnd.openxmlformats-officedocument.presentationml.slideLayout+xml"/>
  <Override PartName="/ppt/slideLayouts/slideLayout22.xml" ContentType="application/vnd.openxmlformats-officedocument.presentationml.slideLayout+xml"/>
  <Override PartName="/ppt/slideLayouts/slideLayout16.xml" ContentType="application/vnd.openxmlformats-officedocument.presentationml.slideLayout+xml"/>
  <Override PartName="/ppt/slideLayouts/slideLayout48.xml" ContentType="application/vnd.openxmlformats-officedocument.presentationml.slideLayout+xml"/>
  <Override PartName="/ppt/slideLayouts/slideLayout7.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9.xml" ContentType="application/vnd.openxmlformats-officedocument.presentationml.slideLayout+xml"/>
  <Override PartName="/ppt/slideLayouts/slideLayout17.xml" ContentType="application/vnd.openxmlformats-officedocument.presentationml.slideLayout+xml"/>
  <Override PartName="/ppt/slideLayouts/slideLayout49.xml" ContentType="application/vnd.openxmlformats-officedocument.presentationml.slideLayout+xml"/>
  <Override PartName="/ppt/slideLayouts/slideLayout8.xml" ContentType="application/vnd.openxmlformats-officedocument.presentationml.slideLayout+xml"/>
  <Override PartName="/ppt/slideLayouts/slideLayout69.xml" ContentType="application/vnd.openxmlformats-officedocument.presentationml.slideLayout+xml"/>
  <Override PartName="/ppt/slideLayouts/slideLayout10.xml" ContentType="application/vnd.openxmlformats-officedocument.presentationml.slideLayout+xml"/>
  <Override PartName="/ppt/slideLayouts/slideLayout18.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1.xml" ContentType="application/vnd.openxmlformats-officedocument.presentationml.slideLayout+xml"/>
  <Override PartName="/ppt/slideLayouts/slideLayout42.xml" ContentType="application/vnd.openxmlformats-officedocument.presentationml.slideLayout+xml"/>
  <Override PartName="/ppt/slideLayouts/slideLayout2.xml" ContentType="application/vnd.openxmlformats-officedocument.presentationml.slideLayout+xml"/>
  <Override PartName="/ppt/slideLayouts/slideLayout43.xml" ContentType="application/vnd.openxmlformats-officedocument.presentationml.slideLayout+xml"/>
  <Override PartName="/ppt/slideLayouts/slideLayout3.xml" ContentType="application/vnd.openxmlformats-officedocument.presentationml.slideLayout+xml"/>
  <Override PartName="/ppt/slideLayouts/slideLayout44.xml" ContentType="application/vnd.openxmlformats-officedocument.presentationml.slideLayout+xml"/>
  <Override PartName="/ppt/slideLayouts/slideLayout4.xml" ContentType="application/vnd.openxmlformats-officedocument.presentationml.slideLayout+xml"/>
  <Override PartName="/ppt/slideLayouts/slideLayout45.xml" ContentType="application/vnd.openxmlformats-officedocument.presentationml.slideLayout+xml"/>
  <Override PartName="/ppt/slideLayouts/slideLayout5.xml" ContentType="application/vnd.openxmlformats-officedocument.presentationml.slideLayout+xml"/>
  <Override PartName="/ppt/slideLayouts/slideLayout46.xml" ContentType="application/vnd.openxmlformats-officedocument.presentationml.slideLayout+xml"/>
  <Override PartName="/ppt/slideLayouts/slideLayout6.xml" ContentType="application/vnd.openxmlformats-officedocument.presentationml.slideLayout+xml"/>
  <Override PartName="/ppt/slideLayouts/slideLayout47.xml" ContentType="application/vnd.openxmlformats-officedocument.presentationml.slideLayout+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 id="2147483713" r:id="rId7"/>
  </p:sldMasterIdLst>
  <p:notesMasterIdLst>
    <p:notesMasterId r:id="rId8"/>
  </p:notesMasterIdLst>
  <p:sldIdLst>
    <p:sldId id="256" r:id="rId9"/>
    <p:sldId id="257" r:id="rId10"/>
    <p:sldId id="258" r:id="rId11"/>
    <p:sldId id="259" r:id="rId12"/>
    <p:sldId id="260" r:id="rId13"/>
    <p:sldId id="261" r:id="rId14"/>
    <p:sldId id="262" r:id="rId15"/>
    <p:sldId id="263" r:id="rId16"/>
    <p:sldId id="264" r:id="rId17"/>
    <p:sldId id="265" r:id="rId18"/>
    <p:sldId id="266" r:id="rId19"/>
    <p:sldId id="267" r:id="rId20"/>
    <p:sldId id="268" r:id="rId21"/>
    <p:sldId id="269" r:id="rId22"/>
    <p:sldId id="270" r:id="rId23"/>
    <p:sldId id="271" r:id="rId24"/>
    <p:sldId id="272" r:id="rId25"/>
    <p:sldId id="273" r:id="rId26"/>
    <p:sldId id="274" r:id="rId27"/>
    <p:sldId id="275" r:id="rId28"/>
    <p:sldId id="276" r:id="rId29"/>
    <p:sldId id="277" r:id="rId30"/>
    <p:sldId id="278" r:id="rId31"/>
    <p:sldId id="279" r:id="rId32"/>
    <p:sldId id="280" r:id="rId33"/>
    <p:sldId id="281" r:id="rId34"/>
    <p:sldId id="282" r:id="rId35"/>
    <p:sldId id="283" r:id="rId36"/>
    <p:sldId id="284" r:id="rId37"/>
    <p:sldId id="285" r:id="rId38"/>
    <p:sldId id="286" r:id="rId39"/>
    <p:sldId id="287" r:id="rId40"/>
    <p:sldId id="288" r:id="rId41"/>
  </p:sldIdLst>
  <p:sldSz cx="9144000" cy="6858000"/>
  <p:notesSz cx="6934200" cy="9280525"/>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notesMaster" Target="notesMasters/notesMaster1.xml"/><Relationship Id="rId9" Type="http://schemas.openxmlformats.org/officeDocument/2006/relationships/slide" Target="slides/slide1.xml"/><Relationship Id="rId10" Type="http://schemas.openxmlformats.org/officeDocument/2006/relationships/slide" Target="slides/slide2.xml"/><Relationship Id="rId11" Type="http://schemas.openxmlformats.org/officeDocument/2006/relationships/slide" Target="slides/slide3.xml"/><Relationship Id="rId12" Type="http://schemas.openxmlformats.org/officeDocument/2006/relationships/slide" Target="slides/slide4.xml"/><Relationship Id="rId13" Type="http://schemas.openxmlformats.org/officeDocument/2006/relationships/slide" Target="slides/slide5.xml"/><Relationship Id="rId14" Type="http://schemas.openxmlformats.org/officeDocument/2006/relationships/slide" Target="slides/slide6.xml"/><Relationship Id="rId15" Type="http://schemas.openxmlformats.org/officeDocument/2006/relationships/slide" Target="slides/slide7.xml"/><Relationship Id="rId16" Type="http://schemas.openxmlformats.org/officeDocument/2006/relationships/slide" Target="slides/slide8.xml"/><Relationship Id="rId17" Type="http://schemas.openxmlformats.org/officeDocument/2006/relationships/slide" Target="slides/slide9.xml"/><Relationship Id="rId18" Type="http://schemas.openxmlformats.org/officeDocument/2006/relationships/slide" Target="slides/slide10.xml"/><Relationship Id="rId19" Type="http://schemas.openxmlformats.org/officeDocument/2006/relationships/slide" Target="slides/slide11.xml"/><Relationship Id="rId20" Type="http://schemas.openxmlformats.org/officeDocument/2006/relationships/slide" Target="slides/slide12.xml"/><Relationship Id="rId21" Type="http://schemas.openxmlformats.org/officeDocument/2006/relationships/slide" Target="slides/slide13.xml"/><Relationship Id="rId22" Type="http://schemas.openxmlformats.org/officeDocument/2006/relationships/slide" Target="slides/slide14.xml"/><Relationship Id="rId23" Type="http://schemas.openxmlformats.org/officeDocument/2006/relationships/slide" Target="slides/slide15.xml"/><Relationship Id="rId24" Type="http://schemas.openxmlformats.org/officeDocument/2006/relationships/slide" Target="slides/slide16.xml"/><Relationship Id="rId25" Type="http://schemas.openxmlformats.org/officeDocument/2006/relationships/slide" Target="slides/slide17.xml"/><Relationship Id="rId26" Type="http://schemas.openxmlformats.org/officeDocument/2006/relationships/slide" Target="slides/slide18.xml"/><Relationship Id="rId27" Type="http://schemas.openxmlformats.org/officeDocument/2006/relationships/slide" Target="slides/slide19.xml"/><Relationship Id="rId28" Type="http://schemas.openxmlformats.org/officeDocument/2006/relationships/slide" Target="slides/slide20.xml"/><Relationship Id="rId29" Type="http://schemas.openxmlformats.org/officeDocument/2006/relationships/slide" Target="slides/slide21.xml"/><Relationship Id="rId30" Type="http://schemas.openxmlformats.org/officeDocument/2006/relationships/slide" Target="slides/slide22.xml"/><Relationship Id="rId31" Type="http://schemas.openxmlformats.org/officeDocument/2006/relationships/slide" Target="slides/slide23.xml"/><Relationship Id="rId32" Type="http://schemas.openxmlformats.org/officeDocument/2006/relationships/slide" Target="slides/slide24.xml"/><Relationship Id="rId33" Type="http://schemas.openxmlformats.org/officeDocument/2006/relationships/slide" Target="slides/slide25.xml"/><Relationship Id="rId34" Type="http://schemas.openxmlformats.org/officeDocument/2006/relationships/slide" Target="slides/slide26.xml"/><Relationship Id="rId35" Type="http://schemas.openxmlformats.org/officeDocument/2006/relationships/slide" Target="slides/slide27.xml"/><Relationship Id="rId36" Type="http://schemas.openxmlformats.org/officeDocument/2006/relationships/slide" Target="slides/slide28.xml"/><Relationship Id="rId37" Type="http://schemas.openxmlformats.org/officeDocument/2006/relationships/slide" Target="slides/slide29.xml"/><Relationship Id="rId38" Type="http://schemas.openxmlformats.org/officeDocument/2006/relationships/slide" Target="slides/slide30.xml"/><Relationship Id="rId39" Type="http://schemas.openxmlformats.org/officeDocument/2006/relationships/slide" Target="slides/slide31.xml"/><Relationship Id="rId40" Type="http://schemas.openxmlformats.org/officeDocument/2006/relationships/slide" Target="slides/slide32.xml"/><Relationship Id="rId41" Type="http://schemas.openxmlformats.org/officeDocument/2006/relationships/slide" Target="slides/slide33.xml"/>
</Relationships>
</file>

<file path=ppt/notesMasters/_rels/notesMaster1.xml.rels><?xml version="1.0" encoding="UTF-8"?>
<Relationships xmlns="http://schemas.openxmlformats.org/package/2006/relationships"><Relationship Id="rId1" Type="http://schemas.openxmlformats.org/officeDocument/2006/relationships/theme" Target="../theme/theme7.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2" name="PlaceHolder 1"/>
          <p:cNvSpPr>
            <a:spLocks noGrp="1"/>
          </p:cNvSpPr>
          <p:nvPr>
            <p:ph type="sldImg"/>
          </p:nvPr>
        </p:nvSpPr>
        <p:spPr>
          <a:xfrm>
            <a:off x="216000" y="812520"/>
            <a:ext cx="7127280" cy="4008960"/>
          </a:xfrm>
          <a:prstGeom prst="rect">
            <a:avLst/>
          </a:prstGeom>
        </p:spPr>
        <p:txBody>
          <a:bodyPr lIns="0" rIns="0" tIns="0" bIns="0" anchor="ctr">
            <a:noAutofit/>
          </a:bodyPr>
          <a:p>
            <a:pPr algn="ctr"/>
            <a:r>
              <a:rPr b="0" lang="sv-SE" sz="4400" spc="-1" strike="noStrike">
                <a:latin typeface="DejaVu Sans"/>
              </a:rPr>
              <a:t>Click to move the slide</a:t>
            </a:r>
            <a:endParaRPr b="0" lang="sv-SE" sz="4400" spc="-1" strike="noStrike">
              <a:latin typeface="DejaVu Sans"/>
            </a:endParaRPr>
          </a:p>
        </p:txBody>
      </p:sp>
      <p:sp>
        <p:nvSpPr>
          <p:cNvPr id="253" name="PlaceHolder 2"/>
          <p:cNvSpPr>
            <a:spLocks noGrp="1"/>
          </p:cNvSpPr>
          <p:nvPr>
            <p:ph type="body"/>
          </p:nvPr>
        </p:nvSpPr>
        <p:spPr>
          <a:xfrm>
            <a:off x="756000" y="5078520"/>
            <a:ext cx="6047640" cy="4811040"/>
          </a:xfrm>
          <a:prstGeom prst="rect">
            <a:avLst/>
          </a:prstGeom>
        </p:spPr>
        <p:txBody>
          <a:bodyPr lIns="0" rIns="0" tIns="0" bIns="0">
            <a:noAutofit/>
          </a:bodyPr>
          <a:p>
            <a:r>
              <a:rPr b="0" lang="sv-SE" sz="2000" spc="-1" strike="noStrike">
                <a:latin typeface="DejaVu Sans"/>
              </a:rPr>
              <a:t>Click to edit the notes format</a:t>
            </a:r>
            <a:endParaRPr b="0" lang="sv-SE" sz="2000" spc="-1" strike="noStrike">
              <a:latin typeface="DejaVu Sans"/>
            </a:endParaRPr>
          </a:p>
        </p:txBody>
      </p:sp>
      <p:sp>
        <p:nvSpPr>
          <p:cNvPr id="254" name="PlaceHolder 3"/>
          <p:cNvSpPr>
            <a:spLocks noGrp="1"/>
          </p:cNvSpPr>
          <p:nvPr>
            <p:ph type="hdr"/>
          </p:nvPr>
        </p:nvSpPr>
        <p:spPr>
          <a:xfrm>
            <a:off x="0" y="0"/>
            <a:ext cx="3280680" cy="534240"/>
          </a:xfrm>
          <a:prstGeom prst="rect">
            <a:avLst/>
          </a:prstGeom>
        </p:spPr>
        <p:txBody>
          <a:bodyPr lIns="0" rIns="0" tIns="0" bIns="0">
            <a:noAutofit/>
          </a:bodyPr>
          <a:p>
            <a:r>
              <a:rPr b="0" lang="sv-SE" sz="1400" spc="-1" strike="noStrike">
                <a:latin typeface="DejaVu Serif"/>
              </a:rPr>
              <a:t>&lt;header&gt;</a:t>
            </a:r>
            <a:endParaRPr b="0" lang="sv-SE" sz="1400" spc="-1" strike="noStrike">
              <a:latin typeface="DejaVu Serif"/>
            </a:endParaRPr>
          </a:p>
        </p:txBody>
      </p:sp>
      <p:sp>
        <p:nvSpPr>
          <p:cNvPr id="255" name="PlaceHolder 4"/>
          <p:cNvSpPr>
            <a:spLocks noGrp="1"/>
          </p:cNvSpPr>
          <p:nvPr>
            <p:ph type="dt"/>
          </p:nvPr>
        </p:nvSpPr>
        <p:spPr>
          <a:xfrm>
            <a:off x="4278960" y="0"/>
            <a:ext cx="3280680" cy="534240"/>
          </a:xfrm>
          <a:prstGeom prst="rect">
            <a:avLst/>
          </a:prstGeom>
        </p:spPr>
        <p:txBody>
          <a:bodyPr lIns="0" rIns="0" tIns="0" bIns="0">
            <a:noAutofit/>
          </a:bodyPr>
          <a:p>
            <a:pPr algn="r"/>
            <a:r>
              <a:rPr b="0" lang="sv-SE" sz="1400" spc="-1" strike="noStrike">
                <a:latin typeface="DejaVu Serif"/>
              </a:rPr>
              <a:t>&lt;date/time&gt;</a:t>
            </a:r>
            <a:endParaRPr b="0" lang="sv-SE" sz="1400" spc="-1" strike="noStrike">
              <a:latin typeface="DejaVu Serif"/>
            </a:endParaRPr>
          </a:p>
        </p:txBody>
      </p:sp>
      <p:sp>
        <p:nvSpPr>
          <p:cNvPr id="256" name="PlaceHolder 5"/>
          <p:cNvSpPr>
            <a:spLocks noGrp="1"/>
          </p:cNvSpPr>
          <p:nvPr>
            <p:ph type="ftr"/>
          </p:nvPr>
        </p:nvSpPr>
        <p:spPr>
          <a:xfrm>
            <a:off x="0" y="10157400"/>
            <a:ext cx="3280680" cy="534240"/>
          </a:xfrm>
          <a:prstGeom prst="rect">
            <a:avLst/>
          </a:prstGeom>
        </p:spPr>
        <p:txBody>
          <a:bodyPr lIns="0" rIns="0" tIns="0" bIns="0" anchor="b">
            <a:noAutofit/>
          </a:bodyPr>
          <a:p>
            <a:r>
              <a:rPr b="0" lang="sv-SE" sz="1400" spc="-1" strike="noStrike">
                <a:latin typeface="DejaVu Serif"/>
              </a:rPr>
              <a:t>&lt;footer&gt;</a:t>
            </a:r>
            <a:endParaRPr b="0" lang="sv-SE" sz="1400" spc="-1" strike="noStrike">
              <a:latin typeface="DejaVu Serif"/>
            </a:endParaRPr>
          </a:p>
        </p:txBody>
      </p:sp>
      <p:sp>
        <p:nvSpPr>
          <p:cNvPr id="257" name="PlaceHolder 6"/>
          <p:cNvSpPr>
            <a:spLocks noGrp="1"/>
          </p:cNvSpPr>
          <p:nvPr>
            <p:ph type="sldNum"/>
          </p:nvPr>
        </p:nvSpPr>
        <p:spPr>
          <a:xfrm>
            <a:off x="4278960" y="10157400"/>
            <a:ext cx="3280680" cy="534240"/>
          </a:xfrm>
          <a:prstGeom prst="rect">
            <a:avLst/>
          </a:prstGeom>
        </p:spPr>
        <p:txBody>
          <a:bodyPr lIns="0" rIns="0" tIns="0" bIns="0" anchor="b">
            <a:noAutofit/>
          </a:bodyPr>
          <a:p>
            <a:pPr algn="r"/>
            <a:fld id="{3C81FFB4-9916-4F3F-8A48-81C44D11D467}" type="slidenum">
              <a:rPr b="0" lang="sv-SE" sz="1400" spc="-1" strike="noStrike">
                <a:latin typeface="DejaVu Serif"/>
              </a:rPr>
              <a:t>&lt;number&gt;</a:t>
            </a:fld>
            <a:endParaRPr b="0" lang="sv-SE" sz="1400" spc="-1" strike="noStrike">
              <a:latin typeface="DejaVu Serif"/>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34" name="CustomShape 1"/>
          <p:cNvSpPr/>
          <p:nvPr/>
        </p:nvSpPr>
        <p:spPr>
          <a:xfrm>
            <a:off x="5640480" y="96840"/>
            <a:ext cx="637200" cy="208440"/>
          </a:xfrm>
          <a:prstGeom prst="rect">
            <a:avLst/>
          </a:prstGeom>
          <a:noFill/>
          <a:ln w="9360">
            <a:noFill/>
          </a:ln>
        </p:spPr>
        <p:style>
          <a:lnRef idx="0"/>
          <a:fillRef idx="0"/>
          <a:effectRef idx="0"/>
          <a:fontRef idx="minor"/>
        </p:style>
        <p:txBody>
          <a:bodyPr lIns="0" rIns="0" tIns="0" bIns="0" anchor="b">
            <a:noAutofit/>
          </a:bodyPr>
          <a:p>
            <a:pPr algn="r">
              <a:lnSpc>
                <a:spcPct val="100000"/>
              </a:lnSpc>
            </a:pPr>
            <a:r>
              <a:rPr b="1" lang="sv-SE" sz="1400" spc="-1" strike="noStrike">
                <a:solidFill>
                  <a:srgbClr val="000000"/>
                </a:solidFill>
                <a:latin typeface="Times New Roman"/>
                <a:ea typeface="MS Gothic"/>
              </a:rPr>
              <a:t>doc.: IEEE 802.11-yy/xxxxr0</a:t>
            </a:r>
            <a:endParaRPr b="0" lang="sv-SE" sz="1400" spc="-1" strike="noStrike">
              <a:latin typeface="DejaVu Sans"/>
            </a:endParaRPr>
          </a:p>
        </p:txBody>
      </p:sp>
      <p:sp>
        <p:nvSpPr>
          <p:cNvPr id="435" name="CustomShape 2"/>
          <p:cNvSpPr/>
          <p:nvPr/>
        </p:nvSpPr>
        <p:spPr>
          <a:xfrm>
            <a:off x="654120" y="96840"/>
            <a:ext cx="822960" cy="20844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400" spc="-1" strike="noStrike">
                <a:solidFill>
                  <a:srgbClr val="000000"/>
                </a:solidFill>
                <a:latin typeface="Times New Roman"/>
                <a:ea typeface="MS Gothic"/>
              </a:rPr>
              <a:t>Month Year</a:t>
            </a:r>
            <a:endParaRPr b="0" lang="sv-SE" sz="1400" spc="-1" strike="noStrike">
              <a:latin typeface="DejaVu Sans"/>
            </a:endParaRPr>
          </a:p>
        </p:txBody>
      </p:sp>
      <p:sp>
        <p:nvSpPr>
          <p:cNvPr id="436" name="CustomShape 3"/>
          <p:cNvSpPr/>
          <p:nvPr/>
        </p:nvSpPr>
        <p:spPr>
          <a:xfrm>
            <a:off x="5357880" y="8985240"/>
            <a:ext cx="91980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John Doe, Some Company</a:t>
            </a:r>
            <a:endParaRPr b="0" lang="sv-SE" sz="1200" spc="-1" strike="noStrike">
              <a:latin typeface="DejaVu Sans"/>
            </a:endParaRPr>
          </a:p>
        </p:txBody>
      </p:sp>
      <p:sp>
        <p:nvSpPr>
          <p:cNvPr id="437" name="CustomShape 4"/>
          <p:cNvSpPr/>
          <p:nvPr/>
        </p:nvSpPr>
        <p:spPr>
          <a:xfrm>
            <a:off x="3222720" y="8985240"/>
            <a:ext cx="508680" cy="36108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Page </a:t>
            </a:r>
            <a:fld id="{5FE5AFF8-0FC8-4278-AD19-66AE056FAF3D}"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438" name="CustomShape 5"/>
          <p:cNvSpPr/>
          <p:nvPr/>
        </p:nvSpPr>
        <p:spPr>
          <a:xfrm>
            <a:off x="1154160" y="701640"/>
            <a:ext cx="4623480" cy="3466080"/>
          </a:xfrm>
          <a:prstGeom prst="rect">
            <a:avLst/>
          </a:prstGeom>
          <a:solidFill>
            <a:srgbClr val="ffffff"/>
          </a:solidFill>
          <a:ln w="9360">
            <a:solidFill>
              <a:srgbClr val="000000"/>
            </a:solidFill>
            <a:miter/>
          </a:ln>
        </p:spPr>
        <p:style>
          <a:lnRef idx="0"/>
          <a:fillRef idx="0"/>
          <a:effectRef idx="0"/>
          <a:fontRef idx="minor"/>
        </p:style>
      </p:sp>
      <p:sp>
        <p:nvSpPr>
          <p:cNvPr id="439" name="PlaceHolder 6"/>
          <p:cNvSpPr>
            <a:spLocks noGrp="1"/>
          </p:cNvSpPr>
          <p:nvPr>
            <p:ph type="body"/>
          </p:nvPr>
        </p:nvSpPr>
        <p:spPr>
          <a:xfrm>
            <a:off x="923760" y="4408560"/>
            <a:ext cx="5083920" cy="4267800"/>
          </a:xfrm>
          <a:prstGeom prst="rect">
            <a:avLst/>
          </a:prstGeom>
        </p:spPr>
        <p:txBody>
          <a:bodyPr lIns="93600" rIns="93600" tIns="46080" bIns="46080" anchor="ctr">
            <a:noAutofit/>
          </a:bodyPr>
          <a:p>
            <a:endParaRPr b="0" lang="sv-SE" sz="2000" spc="-1" strike="noStrike">
              <a:latin typeface="DejaVu Sans"/>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3.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4.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5.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7.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8.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9.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0.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8" name="PlaceHolder 2"/>
          <p:cNvSpPr>
            <a:spLocks noGrp="1"/>
          </p:cNvSpPr>
          <p:nvPr>
            <p:ph type="body"/>
          </p:nvPr>
        </p:nvSpPr>
        <p:spPr>
          <a:xfrm>
            <a:off x="457200" y="1604520"/>
            <a:ext cx="8229240" cy="1896840"/>
          </a:xfrm>
          <a:prstGeom prst="rect">
            <a:avLst/>
          </a:prstGeom>
        </p:spPr>
        <p:txBody>
          <a:bodyPr lIns="0" rIns="0" tIns="0" bIns="0">
            <a:normAutofit/>
          </a:bodyPr>
          <a:p>
            <a:endParaRPr b="0" lang="sv-SE" sz="3200" spc="-1" strike="noStrike">
              <a:latin typeface="DejaVu Sans"/>
            </a:endParaRPr>
          </a:p>
        </p:txBody>
      </p:sp>
      <p:sp>
        <p:nvSpPr>
          <p:cNvPr id="29" name="PlaceHolder 3"/>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31"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32"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33"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
        <p:nvSpPr>
          <p:cNvPr id="34" name="PlaceHolder 5"/>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36" name="PlaceHolder 2"/>
          <p:cNvSpPr>
            <a:spLocks noGrp="1"/>
          </p:cNvSpPr>
          <p:nvPr>
            <p:ph type="body"/>
          </p:nvPr>
        </p:nvSpPr>
        <p:spPr>
          <a:xfrm>
            <a:off x="457200" y="1604520"/>
            <a:ext cx="2649600" cy="1896840"/>
          </a:xfrm>
          <a:prstGeom prst="rect">
            <a:avLst/>
          </a:prstGeom>
        </p:spPr>
        <p:txBody>
          <a:bodyPr lIns="0" rIns="0" tIns="0" bIns="0">
            <a:normAutofit/>
          </a:bodyPr>
          <a:p>
            <a:endParaRPr b="0" lang="sv-SE" sz="3200" spc="-1" strike="noStrike">
              <a:latin typeface="DejaVu Sans"/>
            </a:endParaRPr>
          </a:p>
        </p:txBody>
      </p:sp>
      <p:sp>
        <p:nvSpPr>
          <p:cNvPr id="37" name="PlaceHolder 3"/>
          <p:cNvSpPr>
            <a:spLocks noGrp="1"/>
          </p:cNvSpPr>
          <p:nvPr>
            <p:ph type="body"/>
          </p:nvPr>
        </p:nvSpPr>
        <p:spPr>
          <a:xfrm>
            <a:off x="3239640" y="1604520"/>
            <a:ext cx="2649600" cy="1896840"/>
          </a:xfrm>
          <a:prstGeom prst="rect">
            <a:avLst/>
          </a:prstGeom>
        </p:spPr>
        <p:txBody>
          <a:bodyPr lIns="0" rIns="0" tIns="0" bIns="0">
            <a:normAutofit/>
          </a:bodyPr>
          <a:p>
            <a:endParaRPr b="0" lang="sv-SE" sz="3200" spc="-1" strike="noStrike">
              <a:latin typeface="DejaVu Sans"/>
            </a:endParaRPr>
          </a:p>
        </p:txBody>
      </p:sp>
      <p:sp>
        <p:nvSpPr>
          <p:cNvPr id="38" name="PlaceHolder 4"/>
          <p:cNvSpPr>
            <a:spLocks noGrp="1"/>
          </p:cNvSpPr>
          <p:nvPr>
            <p:ph type="body"/>
          </p:nvPr>
        </p:nvSpPr>
        <p:spPr>
          <a:xfrm>
            <a:off x="6022080" y="1604520"/>
            <a:ext cx="2649600" cy="1896840"/>
          </a:xfrm>
          <a:prstGeom prst="rect">
            <a:avLst/>
          </a:prstGeom>
        </p:spPr>
        <p:txBody>
          <a:bodyPr lIns="0" rIns="0" tIns="0" bIns="0">
            <a:normAutofit/>
          </a:bodyPr>
          <a:p>
            <a:endParaRPr b="0" lang="sv-SE" sz="3200" spc="-1" strike="noStrike">
              <a:latin typeface="DejaVu Sans"/>
            </a:endParaRPr>
          </a:p>
        </p:txBody>
      </p:sp>
      <p:sp>
        <p:nvSpPr>
          <p:cNvPr id="39" name="PlaceHolder 5"/>
          <p:cNvSpPr>
            <a:spLocks noGrp="1"/>
          </p:cNvSpPr>
          <p:nvPr>
            <p:ph type="body"/>
          </p:nvPr>
        </p:nvSpPr>
        <p:spPr>
          <a:xfrm>
            <a:off x="457200" y="3682080"/>
            <a:ext cx="2649600" cy="1896840"/>
          </a:xfrm>
          <a:prstGeom prst="rect">
            <a:avLst/>
          </a:prstGeom>
        </p:spPr>
        <p:txBody>
          <a:bodyPr lIns="0" rIns="0" tIns="0" bIns="0">
            <a:normAutofit/>
          </a:bodyPr>
          <a:p>
            <a:endParaRPr b="0" lang="sv-SE" sz="3200" spc="-1" strike="noStrike">
              <a:latin typeface="DejaVu Sans"/>
            </a:endParaRPr>
          </a:p>
        </p:txBody>
      </p:sp>
      <p:sp>
        <p:nvSpPr>
          <p:cNvPr id="40" name="PlaceHolder 6"/>
          <p:cNvSpPr>
            <a:spLocks noGrp="1"/>
          </p:cNvSpPr>
          <p:nvPr>
            <p:ph type="body"/>
          </p:nvPr>
        </p:nvSpPr>
        <p:spPr>
          <a:xfrm>
            <a:off x="3239640" y="3682080"/>
            <a:ext cx="2649600" cy="1896840"/>
          </a:xfrm>
          <a:prstGeom prst="rect">
            <a:avLst/>
          </a:prstGeom>
        </p:spPr>
        <p:txBody>
          <a:bodyPr lIns="0" rIns="0" tIns="0" bIns="0">
            <a:normAutofit/>
          </a:bodyPr>
          <a:p>
            <a:endParaRPr b="0" lang="sv-SE" sz="3200" spc="-1" strike="noStrike">
              <a:latin typeface="DejaVu Sans"/>
            </a:endParaRPr>
          </a:p>
        </p:txBody>
      </p:sp>
      <p:sp>
        <p:nvSpPr>
          <p:cNvPr id="41" name="PlaceHolder 7"/>
          <p:cNvSpPr>
            <a:spLocks noGrp="1"/>
          </p:cNvSpPr>
          <p:nvPr>
            <p:ph type="body"/>
          </p:nvPr>
        </p:nvSpPr>
        <p:spPr>
          <a:xfrm>
            <a:off x="6022080" y="3682080"/>
            <a:ext cx="26496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8"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49"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51" name="PlaceHolder 2"/>
          <p:cNvSpPr>
            <a:spLocks noGrp="1"/>
          </p:cNvSpPr>
          <p:nvPr>
            <p:ph type="body"/>
          </p:nvPr>
        </p:nvSpPr>
        <p:spPr>
          <a:xfrm>
            <a:off x="457200" y="1604520"/>
            <a:ext cx="822924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53"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54"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5"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6" name="PlaceHolder 1"/>
          <p:cNvSpPr>
            <a:spLocks noGrp="1"/>
          </p:cNvSpPr>
          <p:nvPr>
            <p:ph type="subTitle"/>
          </p:nvPr>
        </p:nvSpPr>
        <p:spPr>
          <a:xfrm>
            <a:off x="144000" y="1584000"/>
            <a:ext cx="8229240" cy="530784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58"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59"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
        <p:nvSpPr>
          <p:cNvPr id="60"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7"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62"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63"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64" name="PlaceHolder 4"/>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66"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67"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68" name="PlaceHolder 4"/>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70" name="PlaceHolder 2"/>
          <p:cNvSpPr>
            <a:spLocks noGrp="1"/>
          </p:cNvSpPr>
          <p:nvPr>
            <p:ph type="body"/>
          </p:nvPr>
        </p:nvSpPr>
        <p:spPr>
          <a:xfrm>
            <a:off x="457200" y="1604520"/>
            <a:ext cx="8229240" cy="1896840"/>
          </a:xfrm>
          <a:prstGeom prst="rect">
            <a:avLst/>
          </a:prstGeom>
        </p:spPr>
        <p:txBody>
          <a:bodyPr lIns="0" rIns="0" tIns="0" bIns="0">
            <a:normAutofit/>
          </a:bodyPr>
          <a:p>
            <a:endParaRPr b="0" lang="sv-SE" sz="3200" spc="-1" strike="noStrike">
              <a:latin typeface="DejaVu Sans"/>
            </a:endParaRPr>
          </a:p>
        </p:txBody>
      </p:sp>
      <p:sp>
        <p:nvSpPr>
          <p:cNvPr id="71" name="PlaceHolder 3"/>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2"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73"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74"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75"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
        <p:nvSpPr>
          <p:cNvPr id="76" name="PlaceHolder 5"/>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78" name="PlaceHolder 2"/>
          <p:cNvSpPr>
            <a:spLocks noGrp="1"/>
          </p:cNvSpPr>
          <p:nvPr>
            <p:ph type="body"/>
          </p:nvPr>
        </p:nvSpPr>
        <p:spPr>
          <a:xfrm>
            <a:off x="457200" y="1604520"/>
            <a:ext cx="2649600" cy="1896840"/>
          </a:xfrm>
          <a:prstGeom prst="rect">
            <a:avLst/>
          </a:prstGeom>
        </p:spPr>
        <p:txBody>
          <a:bodyPr lIns="0" rIns="0" tIns="0" bIns="0">
            <a:normAutofit/>
          </a:bodyPr>
          <a:p>
            <a:endParaRPr b="0" lang="sv-SE" sz="3200" spc="-1" strike="noStrike">
              <a:latin typeface="DejaVu Sans"/>
            </a:endParaRPr>
          </a:p>
        </p:txBody>
      </p:sp>
      <p:sp>
        <p:nvSpPr>
          <p:cNvPr id="79" name="PlaceHolder 3"/>
          <p:cNvSpPr>
            <a:spLocks noGrp="1"/>
          </p:cNvSpPr>
          <p:nvPr>
            <p:ph type="body"/>
          </p:nvPr>
        </p:nvSpPr>
        <p:spPr>
          <a:xfrm>
            <a:off x="3239640" y="1604520"/>
            <a:ext cx="2649600" cy="1896840"/>
          </a:xfrm>
          <a:prstGeom prst="rect">
            <a:avLst/>
          </a:prstGeom>
        </p:spPr>
        <p:txBody>
          <a:bodyPr lIns="0" rIns="0" tIns="0" bIns="0">
            <a:normAutofit/>
          </a:bodyPr>
          <a:p>
            <a:endParaRPr b="0" lang="sv-SE" sz="3200" spc="-1" strike="noStrike">
              <a:latin typeface="DejaVu Sans"/>
            </a:endParaRPr>
          </a:p>
        </p:txBody>
      </p:sp>
      <p:sp>
        <p:nvSpPr>
          <p:cNvPr id="80" name="PlaceHolder 4"/>
          <p:cNvSpPr>
            <a:spLocks noGrp="1"/>
          </p:cNvSpPr>
          <p:nvPr>
            <p:ph type="body"/>
          </p:nvPr>
        </p:nvSpPr>
        <p:spPr>
          <a:xfrm>
            <a:off x="6022080" y="1604520"/>
            <a:ext cx="2649600" cy="1896840"/>
          </a:xfrm>
          <a:prstGeom prst="rect">
            <a:avLst/>
          </a:prstGeom>
        </p:spPr>
        <p:txBody>
          <a:bodyPr lIns="0" rIns="0" tIns="0" bIns="0">
            <a:normAutofit/>
          </a:bodyPr>
          <a:p>
            <a:endParaRPr b="0" lang="sv-SE" sz="3200" spc="-1" strike="noStrike">
              <a:latin typeface="DejaVu Sans"/>
            </a:endParaRPr>
          </a:p>
        </p:txBody>
      </p:sp>
      <p:sp>
        <p:nvSpPr>
          <p:cNvPr id="81" name="PlaceHolder 5"/>
          <p:cNvSpPr>
            <a:spLocks noGrp="1"/>
          </p:cNvSpPr>
          <p:nvPr>
            <p:ph type="body"/>
          </p:nvPr>
        </p:nvSpPr>
        <p:spPr>
          <a:xfrm>
            <a:off x="457200" y="3682080"/>
            <a:ext cx="2649600" cy="1896840"/>
          </a:xfrm>
          <a:prstGeom prst="rect">
            <a:avLst/>
          </a:prstGeom>
        </p:spPr>
        <p:txBody>
          <a:bodyPr lIns="0" rIns="0" tIns="0" bIns="0">
            <a:normAutofit/>
          </a:bodyPr>
          <a:p>
            <a:endParaRPr b="0" lang="sv-SE" sz="3200" spc="-1" strike="noStrike">
              <a:latin typeface="DejaVu Sans"/>
            </a:endParaRPr>
          </a:p>
        </p:txBody>
      </p:sp>
      <p:sp>
        <p:nvSpPr>
          <p:cNvPr id="82" name="PlaceHolder 6"/>
          <p:cNvSpPr>
            <a:spLocks noGrp="1"/>
          </p:cNvSpPr>
          <p:nvPr>
            <p:ph type="body"/>
          </p:nvPr>
        </p:nvSpPr>
        <p:spPr>
          <a:xfrm>
            <a:off x="3239640" y="3682080"/>
            <a:ext cx="2649600" cy="1896840"/>
          </a:xfrm>
          <a:prstGeom prst="rect">
            <a:avLst/>
          </a:prstGeom>
        </p:spPr>
        <p:txBody>
          <a:bodyPr lIns="0" rIns="0" tIns="0" bIns="0">
            <a:normAutofit/>
          </a:bodyPr>
          <a:p>
            <a:endParaRPr b="0" lang="sv-SE" sz="3200" spc="-1" strike="noStrike">
              <a:latin typeface="DejaVu Sans"/>
            </a:endParaRPr>
          </a:p>
        </p:txBody>
      </p:sp>
      <p:sp>
        <p:nvSpPr>
          <p:cNvPr id="83" name="PlaceHolder 7"/>
          <p:cNvSpPr>
            <a:spLocks noGrp="1"/>
          </p:cNvSpPr>
          <p:nvPr>
            <p:ph type="body"/>
          </p:nvPr>
        </p:nvSpPr>
        <p:spPr>
          <a:xfrm>
            <a:off x="6022080" y="3682080"/>
            <a:ext cx="26496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90"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91"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92"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93" name="PlaceHolder 2"/>
          <p:cNvSpPr>
            <a:spLocks noGrp="1"/>
          </p:cNvSpPr>
          <p:nvPr>
            <p:ph type="body"/>
          </p:nvPr>
        </p:nvSpPr>
        <p:spPr>
          <a:xfrm>
            <a:off x="457200" y="1604520"/>
            <a:ext cx="822924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4"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95"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96"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7"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9" name="PlaceHolder 2"/>
          <p:cNvSpPr>
            <a:spLocks noGrp="1"/>
          </p:cNvSpPr>
          <p:nvPr>
            <p:ph type="body"/>
          </p:nvPr>
        </p:nvSpPr>
        <p:spPr>
          <a:xfrm>
            <a:off x="457200" y="1604520"/>
            <a:ext cx="822924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98" name="PlaceHolder 1"/>
          <p:cNvSpPr>
            <a:spLocks noGrp="1"/>
          </p:cNvSpPr>
          <p:nvPr>
            <p:ph type="subTitle"/>
          </p:nvPr>
        </p:nvSpPr>
        <p:spPr>
          <a:xfrm>
            <a:off x="144000" y="1584000"/>
            <a:ext cx="8229240" cy="530784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99"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00"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01"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
        <p:nvSpPr>
          <p:cNvPr id="102"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03"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04"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105"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06" name="PlaceHolder 4"/>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07"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08"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09"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10" name="PlaceHolder 4"/>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12" name="PlaceHolder 2"/>
          <p:cNvSpPr>
            <a:spLocks noGrp="1"/>
          </p:cNvSpPr>
          <p:nvPr>
            <p:ph type="body"/>
          </p:nvPr>
        </p:nvSpPr>
        <p:spPr>
          <a:xfrm>
            <a:off x="457200" y="1604520"/>
            <a:ext cx="8229240" cy="1896840"/>
          </a:xfrm>
          <a:prstGeom prst="rect">
            <a:avLst/>
          </a:prstGeom>
        </p:spPr>
        <p:txBody>
          <a:bodyPr lIns="0" rIns="0" tIns="0" bIns="0">
            <a:normAutofit/>
          </a:bodyPr>
          <a:p>
            <a:endParaRPr b="0" lang="sv-SE" sz="3200" spc="-1" strike="noStrike">
              <a:latin typeface="DejaVu Sans"/>
            </a:endParaRPr>
          </a:p>
        </p:txBody>
      </p:sp>
      <p:sp>
        <p:nvSpPr>
          <p:cNvPr id="113" name="PlaceHolder 3"/>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14"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15"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16"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17"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
        <p:nvSpPr>
          <p:cNvPr id="118" name="PlaceHolder 5"/>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20" name="PlaceHolder 2"/>
          <p:cNvSpPr>
            <a:spLocks noGrp="1"/>
          </p:cNvSpPr>
          <p:nvPr>
            <p:ph type="body"/>
          </p:nvPr>
        </p:nvSpPr>
        <p:spPr>
          <a:xfrm>
            <a:off x="457200" y="1604520"/>
            <a:ext cx="2649600" cy="1896840"/>
          </a:xfrm>
          <a:prstGeom prst="rect">
            <a:avLst/>
          </a:prstGeom>
        </p:spPr>
        <p:txBody>
          <a:bodyPr lIns="0" rIns="0" tIns="0" bIns="0">
            <a:normAutofit/>
          </a:bodyPr>
          <a:p>
            <a:endParaRPr b="0" lang="sv-SE" sz="3200" spc="-1" strike="noStrike">
              <a:latin typeface="DejaVu Sans"/>
            </a:endParaRPr>
          </a:p>
        </p:txBody>
      </p:sp>
      <p:sp>
        <p:nvSpPr>
          <p:cNvPr id="121" name="PlaceHolder 3"/>
          <p:cNvSpPr>
            <a:spLocks noGrp="1"/>
          </p:cNvSpPr>
          <p:nvPr>
            <p:ph type="body"/>
          </p:nvPr>
        </p:nvSpPr>
        <p:spPr>
          <a:xfrm>
            <a:off x="3239640" y="1604520"/>
            <a:ext cx="2649600" cy="1896840"/>
          </a:xfrm>
          <a:prstGeom prst="rect">
            <a:avLst/>
          </a:prstGeom>
        </p:spPr>
        <p:txBody>
          <a:bodyPr lIns="0" rIns="0" tIns="0" bIns="0">
            <a:normAutofit/>
          </a:bodyPr>
          <a:p>
            <a:endParaRPr b="0" lang="sv-SE" sz="3200" spc="-1" strike="noStrike">
              <a:latin typeface="DejaVu Sans"/>
            </a:endParaRPr>
          </a:p>
        </p:txBody>
      </p:sp>
      <p:sp>
        <p:nvSpPr>
          <p:cNvPr id="122" name="PlaceHolder 4"/>
          <p:cNvSpPr>
            <a:spLocks noGrp="1"/>
          </p:cNvSpPr>
          <p:nvPr>
            <p:ph type="body"/>
          </p:nvPr>
        </p:nvSpPr>
        <p:spPr>
          <a:xfrm>
            <a:off x="6022080" y="1604520"/>
            <a:ext cx="2649600" cy="1896840"/>
          </a:xfrm>
          <a:prstGeom prst="rect">
            <a:avLst/>
          </a:prstGeom>
        </p:spPr>
        <p:txBody>
          <a:bodyPr lIns="0" rIns="0" tIns="0" bIns="0">
            <a:normAutofit/>
          </a:bodyPr>
          <a:p>
            <a:endParaRPr b="0" lang="sv-SE" sz="3200" spc="-1" strike="noStrike">
              <a:latin typeface="DejaVu Sans"/>
            </a:endParaRPr>
          </a:p>
        </p:txBody>
      </p:sp>
      <p:sp>
        <p:nvSpPr>
          <p:cNvPr id="123" name="PlaceHolder 5"/>
          <p:cNvSpPr>
            <a:spLocks noGrp="1"/>
          </p:cNvSpPr>
          <p:nvPr>
            <p:ph type="body"/>
          </p:nvPr>
        </p:nvSpPr>
        <p:spPr>
          <a:xfrm>
            <a:off x="457200" y="3682080"/>
            <a:ext cx="2649600" cy="1896840"/>
          </a:xfrm>
          <a:prstGeom prst="rect">
            <a:avLst/>
          </a:prstGeom>
        </p:spPr>
        <p:txBody>
          <a:bodyPr lIns="0" rIns="0" tIns="0" bIns="0">
            <a:normAutofit/>
          </a:bodyPr>
          <a:p>
            <a:endParaRPr b="0" lang="sv-SE" sz="3200" spc="-1" strike="noStrike">
              <a:latin typeface="DejaVu Sans"/>
            </a:endParaRPr>
          </a:p>
        </p:txBody>
      </p:sp>
      <p:sp>
        <p:nvSpPr>
          <p:cNvPr id="124" name="PlaceHolder 6"/>
          <p:cNvSpPr>
            <a:spLocks noGrp="1"/>
          </p:cNvSpPr>
          <p:nvPr>
            <p:ph type="body"/>
          </p:nvPr>
        </p:nvSpPr>
        <p:spPr>
          <a:xfrm>
            <a:off x="3239640" y="3682080"/>
            <a:ext cx="2649600" cy="1896840"/>
          </a:xfrm>
          <a:prstGeom prst="rect">
            <a:avLst/>
          </a:prstGeom>
        </p:spPr>
        <p:txBody>
          <a:bodyPr lIns="0" rIns="0" tIns="0" bIns="0">
            <a:normAutofit/>
          </a:bodyPr>
          <a:p>
            <a:endParaRPr b="0" lang="sv-SE" sz="3200" spc="-1" strike="noStrike">
              <a:latin typeface="DejaVu Sans"/>
            </a:endParaRPr>
          </a:p>
        </p:txBody>
      </p:sp>
      <p:sp>
        <p:nvSpPr>
          <p:cNvPr id="125" name="PlaceHolder 7"/>
          <p:cNvSpPr>
            <a:spLocks noGrp="1"/>
          </p:cNvSpPr>
          <p:nvPr>
            <p:ph type="body"/>
          </p:nvPr>
        </p:nvSpPr>
        <p:spPr>
          <a:xfrm>
            <a:off x="6022080" y="3682080"/>
            <a:ext cx="26496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32"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33"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34"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35" name="PlaceHolder 2"/>
          <p:cNvSpPr>
            <a:spLocks noGrp="1"/>
          </p:cNvSpPr>
          <p:nvPr>
            <p:ph type="body"/>
          </p:nvPr>
        </p:nvSpPr>
        <p:spPr>
          <a:xfrm>
            <a:off x="457200" y="1604520"/>
            <a:ext cx="822924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1"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12"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36"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37"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138"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39"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40" name="PlaceHolder 1"/>
          <p:cNvSpPr>
            <a:spLocks noGrp="1"/>
          </p:cNvSpPr>
          <p:nvPr>
            <p:ph type="subTitle"/>
          </p:nvPr>
        </p:nvSpPr>
        <p:spPr>
          <a:xfrm>
            <a:off x="144000" y="1584000"/>
            <a:ext cx="8229240" cy="530784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1"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42"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43"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
        <p:nvSpPr>
          <p:cNvPr id="144"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45"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46"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147"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48" name="PlaceHolder 4"/>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49"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50"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51"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52" name="PlaceHolder 4"/>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53"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54" name="PlaceHolder 2"/>
          <p:cNvSpPr>
            <a:spLocks noGrp="1"/>
          </p:cNvSpPr>
          <p:nvPr>
            <p:ph type="body"/>
          </p:nvPr>
        </p:nvSpPr>
        <p:spPr>
          <a:xfrm>
            <a:off x="457200" y="1604520"/>
            <a:ext cx="8229240" cy="1896840"/>
          </a:xfrm>
          <a:prstGeom prst="rect">
            <a:avLst/>
          </a:prstGeom>
        </p:spPr>
        <p:txBody>
          <a:bodyPr lIns="0" rIns="0" tIns="0" bIns="0">
            <a:normAutofit/>
          </a:bodyPr>
          <a:p>
            <a:endParaRPr b="0" lang="sv-SE" sz="3200" spc="-1" strike="noStrike">
              <a:latin typeface="DejaVu Sans"/>
            </a:endParaRPr>
          </a:p>
        </p:txBody>
      </p:sp>
      <p:sp>
        <p:nvSpPr>
          <p:cNvPr id="155" name="PlaceHolder 3"/>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56"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57"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58"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59"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
        <p:nvSpPr>
          <p:cNvPr id="160" name="PlaceHolder 5"/>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61"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62" name="PlaceHolder 2"/>
          <p:cNvSpPr>
            <a:spLocks noGrp="1"/>
          </p:cNvSpPr>
          <p:nvPr>
            <p:ph type="body"/>
          </p:nvPr>
        </p:nvSpPr>
        <p:spPr>
          <a:xfrm>
            <a:off x="457200" y="1604520"/>
            <a:ext cx="2649600" cy="1896840"/>
          </a:xfrm>
          <a:prstGeom prst="rect">
            <a:avLst/>
          </a:prstGeom>
        </p:spPr>
        <p:txBody>
          <a:bodyPr lIns="0" rIns="0" tIns="0" bIns="0">
            <a:normAutofit/>
          </a:bodyPr>
          <a:p>
            <a:endParaRPr b="0" lang="sv-SE" sz="3200" spc="-1" strike="noStrike">
              <a:latin typeface="DejaVu Sans"/>
            </a:endParaRPr>
          </a:p>
        </p:txBody>
      </p:sp>
      <p:sp>
        <p:nvSpPr>
          <p:cNvPr id="163" name="PlaceHolder 3"/>
          <p:cNvSpPr>
            <a:spLocks noGrp="1"/>
          </p:cNvSpPr>
          <p:nvPr>
            <p:ph type="body"/>
          </p:nvPr>
        </p:nvSpPr>
        <p:spPr>
          <a:xfrm>
            <a:off x="3239640" y="1604520"/>
            <a:ext cx="2649600" cy="1896840"/>
          </a:xfrm>
          <a:prstGeom prst="rect">
            <a:avLst/>
          </a:prstGeom>
        </p:spPr>
        <p:txBody>
          <a:bodyPr lIns="0" rIns="0" tIns="0" bIns="0">
            <a:normAutofit/>
          </a:bodyPr>
          <a:p>
            <a:endParaRPr b="0" lang="sv-SE" sz="3200" spc="-1" strike="noStrike">
              <a:latin typeface="DejaVu Sans"/>
            </a:endParaRPr>
          </a:p>
        </p:txBody>
      </p:sp>
      <p:sp>
        <p:nvSpPr>
          <p:cNvPr id="164" name="PlaceHolder 4"/>
          <p:cNvSpPr>
            <a:spLocks noGrp="1"/>
          </p:cNvSpPr>
          <p:nvPr>
            <p:ph type="body"/>
          </p:nvPr>
        </p:nvSpPr>
        <p:spPr>
          <a:xfrm>
            <a:off x="6022080" y="1604520"/>
            <a:ext cx="2649600" cy="1896840"/>
          </a:xfrm>
          <a:prstGeom prst="rect">
            <a:avLst/>
          </a:prstGeom>
        </p:spPr>
        <p:txBody>
          <a:bodyPr lIns="0" rIns="0" tIns="0" bIns="0">
            <a:normAutofit/>
          </a:bodyPr>
          <a:p>
            <a:endParaRPr b="0" lang="sv-SE" sz="3200" spc="-1" strike="noStrike">
              <a:latin typeface="DejaVu Sans"/>
            </a:endParaRPr>
          </a:p>
        </p:txBody>
      </p:sp>
      <p:sp>
        <p:nvSpPr>
          <p:cNvPr id="165" name="PlaceHolder 5"/>
          <p:cNvSpPr>
            <a:spLocks noGrp="1"/>
          </p:cNvSpPr>
          <p:nvPr>
            <p:ph type="body"/>
          </p:nvPr>
        </p:nvSpPr>
        <p:spPr>
          <a:xfrm>
            <a:off x="457200" y="3682080"/>
            <a:ext cx="2649600" cy="1896840"/>
          </a:xfrm>
          <a:prstGeom prst="rect">
            <a:avLst/>
          </a:prstGeom>
        </p:spPr>
        <p:txBody>
          <a:bodyPr lIns="0" rIns="0" tIns="0" bIns="0">
            <a:normAutofit/>
          </a:bodyPr>
          <a:p>
            <a:endParaRPr b="0" lang="sv-SE" sz="3200" spc="-1" strike="noStrike">
              <a:latin typeface="DejaVu Sans"/>
            </a:endParaRPr>
          </a:p>
        </p:txBody>
      </p:sp>
      <p:sp>
        <p:nvSpPr>
          <p:cNvPr id="166" name="PlaceHolder 6"/>
          <p:cNvSpPr>
            <a:spLocks noGrp="1"/>
          </p:cNvSpPr>
          <p:nvPr>
            <p:ph type="body"/>
          </p:nvPr>
        </p:nvSpPr>
        <p:spPr>
          <a:xfrm>
            <a:off x="3239640" y="3682080"/>
            <a:ext cx="2649600" cy="1896840"/>
          </a:xfrm>
          <a:prstGeom prst="rect">
            <a:avLst/>
          </a:prstGeom>
        </p:spPr>
        <p:txBody>
          <a:bodyPr lIns="0" rIns="0" tIns="0" bIns="0">
            <a:normAutofit/>
          </a:bodyPr>
          <a:p>
            <a:endParaRPr b="0" lang="sv-SE" sz="3200" spc="-1" strike="noStrike">
              <a:latin typeface="DejaVu Sans"/>
            </a:endParaRPr>
          </a:p>
        </p:txBody>
      </p:sp>
      <p:sp>
        <p:nvSpPr>
          <p:cNvPr id="167" name="PlaceHolder 7"/>
          <p:cNvSpPr>
            <a:spLocks noGrp="1"/>
          </p:cNvSpPr>
          <p:nvPr>
            <p:ph type="body"/>
          </p:nvPr>
        </p:nvSpPr>
        <p:spPr>
          <a:xfrm>
            <a:off x="6022080" y="3682080"/>
            <a:ext cx="26496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74"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75"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76"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77" name="PlaceHolder 2"/>
          <p:cNvSpPr>
            <a:spLocks noGrp="1"/>
          </p:cNvSpPr>
          <p:nvPr>
            <p:ph type="body"/>
          </p:nvPr>
        </p:nvSpPr>
        <p:spPr>
          <a:xfrm>
            <a:off x="457200" y="1604520"/>
            <a:ext cx="822924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78"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79"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180"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81"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2" name="PlaceHolder 1"/>
          <p:cNvSpPr>
            <a:spLocks noGrp="1"/>
          </p:cNvSpPr>
          <p:nvPr>
            <p:ph type="subTitle"/>
          </p:nvPr>
        </p:nvSpPr>
        <p:spPr>
          <a:xfrm>
            <a:off x="144000" y="1584000"/>
            <a:ext cx="8229240" cy="530784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83"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84"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85"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
        <p:nvSpPr>
          <p:cNvPr id="186"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7"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88"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189"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90" name="PlaceHolder 4"/>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91"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92"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93"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94" name="PlaceHolder 4"/>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95"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96" name="PlaceHolder 2"/>
          <p:cNvSpPr>
            <a:spLocks noGrp="1"/>
          </p:cNvSpPr>
          <p:nvPr>
            <p:ph type="body"/>
          </p:nvPr>
        </p:nvSpPr>
        <p:spPr>
          <a:xfrm>
            <a:off x="457200" y="1604520"/>
            <a:ext cx="8229240" cy="1896840"/>
          </a:xfrm>
          <a:prstGeom prst="rect">
            <a:avLst/>
          </a:prstGeom>
        </p:spPr>
        <p:txBody>
          <a:bodyPr lIns="0" rIns="0" tIns="0" bIns="0">
            <a:normAutofit/>
          </a:bodyPr>
          <a:p>
            <a:endParaRPr b="0" lang="sv-SE" sz="3200" spc="-1" strike="noStrike">
              <a:latin typeface="DejaVu Sans"/>
            </a:endParaRPr>
          </a:p>
        </p:txBody>
      </p:sp>
      <p:sp>
        <p:nvSpPr>
          <p:cNvPr id="197" name="PlaceHolder 3"/>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98"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99"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200"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201"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
        <p:nvSpPr>
          <p:cNvPr id="202" name="PlaceHolder 5"/>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144000" y="1584000"/>
            <a:ext cx="8229240" cy="530784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03"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04" name="PlaceHolder 2"/>
          <p:cNvSpPr>
            <a:spLocks noGrp="1"/>
          </p:cNvSpPr>
          <p:nvPr>
            <p:ph type="body"/>
          </p:nvPr>
        </p:nvSpPr>
        <p:spPr>
          <a:xfrm>
            <a:off x="457200" y="1604520"/>
            <a:ext cx="2649600" cy="1896840"/>
          </a:xfrm>
          <a:prstGeom prst="rect">
            <a:avLst/>
          </a:prstGeom>
        </p:spPr>
        <p:txBody>
          <a:bodyPr lIns="0" rIns="0" tIns="0" bIns="0">
            <a:normAutofit/>
          </a:bodyPr>
          <a:p>
            <a:endParaRPr b="0" lang="sv-SE" sz="3200" spc="-1" strike="noStrike">
              <a:latin typeface="DejaVu Sans"/>
            </a:endParaRPr>
          </a:p>
        </p:txBody>
      </p:sp>
      <p:sp>
        <p:nvSpPr>
          <p:cNvPr id="205" name="PlaceHolder 3"/>
          <p:cNvSpPr>
            <a:spLocks noGrp="1"/>
          </p:cNvSpPr>
          <p:nvPr>
            <p:ph type="body"/>
          </p:nvPr>
        </p:nvSpPr>
        <p:spPr>
          <a:xfrm>
            <a:off x="3239640" y="1604520"/>
            <a:ext cx="2649600" cy="1896840"/>
          </a:xfrm>
          <a:prstGeom prst="rect">
            <a:avLst/>
          </a:prstGeom>
        </p:spPr>
        <p:txBody>
          <a:bodyPr lIns="0" rIns="0" tIns="0" bIns="0">
            <a:normAutofit/>
          </a:bodyPr>
          <a:p>
            <a:endParaRPr b="0" lang="sv-SE" sz="3200" spc="-1" strike="noStrike">
              <a:latin typeface="DejaVu Sans"/>
            </a:endParaRPr>
          </a:p>
        </p:txBody>
      </p:sp>
      <p:sp>
        <p:nvSpPr>
          <p:cNvPr id="206" name="PlaceHolder 4"/>
          <p:cNvSpPr>
            <a:spLocks noGrp="1"/>
          </p:cNvSpPr>
          <p:nvPr>
            <p:ph type="body"/>
          </p:nvPr>
        </p:nvSpPr>
        <p:spPr>
          <a:xfrm>
            <a:off x="6022080" y="1604520"/>
            <a:ext cx="2649600" cy="1896840"/>
          </a:xfrm>
          <a:prstGeom prst="rect">
            <a:avLst/>
          </a:prstGeom>
        </p:spPr>
        <p:txBody>
          <a:bodyPr lIns="0" rIns="0" tIns="0" bIns="0">
            <a:normAutofit/>
          </a:bodyPr>
          <a:p>
            <a:endParaRPr b="0" lang="sv-SE" sz="3200" spc="-1" strike="noStrike">
              <a:latin typeface="DejaVu Sans"/>
            </a:endParaRPr>
          </a:p>
        </p:txBody>
      </p:sp>
      <p:sp>
        <p:nvSpPr>
          <p:cNvPr id="207" name="PlaceHolder 5"/>
          <p:cNvSpPr>
            <a:spLocks noGrp="1"/>
          </p:cNvSpPr>
          <p:nvPr>
            <p:ph type="body"/>
          </p:nvPr>
        </p:nvSpPr>
        <p:spPr>
          <a:xfrm>
            <a:off x="457200" y="3682080"/>
            <a:ext cx="2649600" cy="1896840"/>
          </a:xfrm>
          <a:prstGeom prst="rect">
            <a:avLst/>
          </a:prstGeom>
        </p:spPr>
        <p:txBody>
          <a:bodyPr lIns="0" rIns="0" tIns="0" bIns="0">
            <a:normAutofit/>
          </a:bodyPr>
          <a:p>
            <a:endParaRPr b="0" lang="sv-SE" sz="3200" spc="-1" strike="noStrike">
              <a:latin typeface="DejaVu Sans"/>
            </a:endParaRPr>
          </a:p>
        </p:txBody>
      </p:sp>
      <p:sp>
        <p:nvSpPr>
          <p:cNvPr id="208" name="PlaceHolder 6"/>
          <p:cNvSpPr>
            <a:spLocks noGrp="1"/>
          </p:cNvSpPr>
          <p:nvPr>
            <p:ph type="body"/>
          </p:nvPr>
        </p:nvSpPr>
        <p:spPr>
          <a:xfrm>
            <a:off x="3239640" y="3682080"/>
            <a:ext cx="2649600" cy="1896840"/>
          </a:xfrm>
          <a:prstGeom prst="rect">
            <a:avLst/>
          </a:prstGeom>
        </p:spPr>
        <p:txBody>
          <a:bodyPr lIns="0" rIns="0" tIns="0" bIns="0">
            <a:normAutofit/>
          </a:bodyPr>
          <a:p>
            <a:endParaRPr b="0" lang="sv-SE" sz="3200" spc="-1" strike="noStrike">
              <a:latin typeface="DejaVu Sans"/>
            </a:endParaRPr>
          </a:p>
        </p:txBody>
      </p:sp>
      <p:sp>
        <p:nvSpPr>
          <p:cNvPr id="209" name="PlaceHolder 7"/>
          <p:cNvSpPr>
            <a:spLocks noGrp="1"/>
          </p:cNvSpPr>
          <p:nvPr>
            <p:ph type="body"/>
          </p:nvPr>
        </p:nvSpPr>
        <p:spPr>
          <a:xfrm>
            <a:off x="6022080" y="3682080"/>
            <a:ext cx="26496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6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6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16"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17"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6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18"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19" name="PlaceHolder 2"/>
          <p:cNvSpPr>
            <a:spLocks noGrp="1"/>
          </p:cNvSpPr>
          <p:nvPr>
            <p:ph type="body"/>
          </p:nvPr>
        </p:nvSpPr>
        <p:spPr>
          <a:xfrm>
            <a:off x="457200" y="1604520"/>
            <a:ext cx="822924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6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20"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21"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222"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6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23"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Tree>
  </p:cSld>
</p:sldLayout>
</file>

<file path=ppt/slideLayouts/slideLayout6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24" name="PlaceHolder 1"/>
          <p:cNvSpPr>
            <a:spLocks noGrp="1"/>
          </p:cNvSpPr>
          <p:nvPr>
            <p:ph type="subTitle"/>
          </p:nvPr>
        </p:nvSpPr>
        <p:spPr>
          <a:xfrm>
            <a:off x="144000" y="1584000"/>
            <a:ext cx="8229240" cy="530784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6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25"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26"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227"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
        <p:nvSpPr>
          <p:cNvPr id="228"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6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29"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30"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231"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232" name="PlaceHolder 4"/>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6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33"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34"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235"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236" name="PlaceHolder 4"/>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6"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7"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
        <p:nvSpPr>
          <p:cNvPr id="18"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7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37"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38" name="PlaceHolder 2"/>
          <p:cNvSpPr>
            <a:spLocks noGrp="1"/>
          </p:cNvSpPr>
          <p:nvPr>
            <p:ph type="body"/>
          </p:nvPr>
        </p:nvSpPr>
        <p:spPr>
          <a:xfrm>
            <a:off x="457200" y="1604520"/>
            <a:ext cx="8229240" cy="1896840"/>
          </a:xfrm>
          <a:prstGeom prst="rect">
            <a:avLst/>
          </a:prstGeom>
        </p:spPr>
        <p:txBody>
          <a:bodyPr lIns="0" rIns="0" tIns="0" bIns="0">
            <a:normAutofit/>
          </a:bodyPr>
          <a:p>
            <a:endParaRPr b="0" lang="sv-SE" sz="3200" spc="-1" strike="noStrike">
              <a:latin typeface="DejaVu Sans"/>
            </a:endParaRPr>
          </a:p>
        </p:txBody>
      </p:sp>
      <p:sp>
        <p:nvSpPr>
          <p:cNvPr id="239" name="PlaceHolder 3"/>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7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40"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41"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242"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243"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
        <p:nvSpPr>
          <p:cNvPr id="244" name="PlaceHolder 5"/>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7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45"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46" name="PlaceHolder 2"/>
          <p:cNvSpPr>
            <a:spLocks noGrp="1"/>
          </p:cNvSpPr>
          <p:nvPr>
            <p:ph type="body"/>
          </p:nvPr>
        </p:nvSpPr>
        <p:spPr>
          <a:xfrm>
            <a:off x="457200" y="1604520"/>
            <a:ext cx="2649600" cy="1896840"/>
          </a:xfrm>
          <a:prstGeom prst="rect">
            <a:avLst/>
          </a:prstGeom>
        </p:spPr>
        <p:txBody>
          <a:bodyPr lIns="0" rIns="0" tIns="0" bIns="0">
            <a:normAutofit/>
          </a:bodyPr>
          <a:p>
            <a:endParaRPr b="0" lang="sv-SE" sz="3200" spc="-1" strike="noStrike">
              <a:latin typeface="DejaVu Sans"/>
            </a:endParaRPr>
          </a:p>
        </p:txBody>
      </p:sp>
      <p:sp>
        <p:nvSpPr>
          <p:cNvPr id="247" name="PlaceHolder 3"/>
          <p:cNvSpPr>
            <a:spLocks noGrp="1"/>
          </p:cNvSpPr>
          <p:nvPr>
            <p:ph type="body"/>
          </p:nvPr>
        </p:nvSpPr>
        <p:spPr>
          <a:xfrm>
            <a:off x="3239640" y="1604520"/>
            <a:ext cx="2649600" cy="1896840"/>
          </a:xfrm>
          <a:prstGeom prst="rect">
            <a:avLst/>
          </a:prstGeom>
        </p:spPr>
        <p:txBody>
          <a:bodyPr lIns="0" rIns="0" tIns="0" bIns="0">
            <a:normAutofit/>
          </a:bodyPr>
          <a:p>
            <a:endParaRPr b="0" lang="sv-SE" sz="3200" spc="-1" strike="noStrike">
              <a:latin typeface="DejaVu Sans"/>
            </a:endParaRPr>
          </a:p>
        </p:txBody>
      </p:sp>
      <p:sp>
        <p:nvSpPr>
          <p:cNvPr id="248" name="PlaceHolder 4"/>
          <p:cNvSpPr>
            <a:spLocks noGrp="1"/>
          </p:cNvSpPr>
          <p:nvPr>
            <p:ph type="body"/>
          </p:nvPr>
        </p:nvSpPr>
        <p:spPr>
          <a:xfrm>
            <a:off x="6022080" y="1604520"/>
            <a:ext cx="2649600" cy="1896840"/>
          </a:xfrm>
          <a:prstGeom prst="rect">
            <a:avLst/>
          </a:prstGeom>
        </p:spPr>
        <p:txBody>
          <a:bodyPr lIns="0" rIns="0" tIns="0" bIns="0">
            <a:normAutofit/>
          </a:bodyPr>
          <a:p>
            <a:endParaRPr b="0" lang="sv-SE" sz="3200" spc="-1" strike="noStrike">
              <a:latin typeface="DejaVu Sans"/>
            </a:endParaRPr>
          </a:p>
        </p:txBody>
      </p:sp>
      <p:sp>
        <p:nvSpPr>
          <p:cNvPr id="249" name="PlaceHolder 5"/>
          <p:cNvSpPr>
            <a:spLocks noGrp="1"/>
          </p:cNvSpPr>
          <p:nvPr>
            <p:ph type="body"/>
          </p:nvPr>
        </p:nvSpPr>
        <p:spPr>
          <a:xfrm>
            <a:off x="457200" y="3682080"/>
            <a:ext cx="2649600" cy="1896840"/>
          </a:xfrm>
          <a:prstGeom prst="rect">
            <a:avLst/>
          </a:prstGeom>
        </p:spPr>
        <p:txBody>
          <a:bodyPr lIns="0" rIns="0" tIns="0" bIns="0">
            <a:normAutofit/>
          </a:bodyPr>
          <a:p>
            <a:endParaRPr b="0" lang="sv-SE" sz="3200" spc="-1" strike="noStrike">
              <a:latin typeface="DejaVu Sans"/>
            </a:endParaRPr>
          </a:p>
        </p:txBody>
      </p:sp>
      <p:sp>
        <p:nvSpPr>
          <p:cNvPr id="250" name="PlaceHolder 6"/>
          <p:cNvSpPr>
            <a:spLocks noGrp="1"/>
          </p:cNvSpPr>
          <p:nvPr>
            <p:ph type="body"/>
          </p:nvPr>
        </p:nvSpPr>
        <p:spPr>
          <a:xfrm>
            <a:off x="3239640" y="3682080"/>
            <a:ext cx="2649600" cy="1896840"/>
          </a:xfrm>
          <a:prstGeom prst="rect">
            <a:avLst/>
          </a:prstGeom>
        </p:spPr>
        <p:txBody>
          <a:bodyPr lIns="0" rIns="0" tIns="0" bIns="0">
            <a:normAutofit/>
          </a:bodyPr>
          <a:p>
            <a:endParaRPr b="0" lang="sv-SE" sz="3200" spc="-1" strike="noStrike">
              <a:latin typeface="DejaVu Sans"/>
            </a:endParaRPr>
          </a:p>
        </p:txBody>
      </p:sp>
      <p:sp>
        <p:nvSpPr>
          <p:cNvPr id="251" name="PlaceHolder 7"/>
          <p:cNvSpPr>
            <a:spLocks noGrp="1"/>
          </p:cNvSpPr>
          <p:nvPr>
            <p:ph type="body"/>
          </p:nvPr>
        </p:nvSpPr>
        <p:spPr>
          <a:xfrm>
            <a:off x="6022080" y="3682080"/>
            <a:ext cx="26496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0"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21"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22" name="PlaceHolder 4"/>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144000" y="1584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4"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26" name="PlaceHolder 4"/>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1.xml"/><Relationship Id="rId3" Type="http://schemas.openxmlformats.org/officeDocument/2006/relationships/slideLayout" Target="../slideLayouts/slideLayout62.xml"/><Relationship Id="rId4" Type="http://schemas.openxmlformats.org/officeDocument/2006/relationships/slideLayout" Target="../slideLayouts/slideLayout63.xml"/><Relationship Id="rId5" Type="http://schemas.openxmlformats.org/officeDocument/2006/relationships/slideLayout" Target="../slideLayouts/slideLayout64.xml"/><Relationship Id="rId6" Type="http://schemas.openxmlformats.org/officeDocument/2006/relationships/slideLayout" Target="../slideLayouts/slideLayout65.xml"/><Relationship Id="rId7" Type="http://schemas.openxmlformats.org/officeDocument/2006/relationships/slideLayout" Target="../slideLayouts/slideLayout66.xml"/><Relationship Id="rId8" Type="http://schemas.openxmlformats.org/officeDocument/2006/relationships/slideLayout" Target="../slideLayouts/slideLayout67.xml"/><Relationship Id="rId9" Type="http://schemas.openxmlformats.org/officeDocument/2006/relationships/slideLayout" Target="../slideLayouts/slideLayout68.xml"/><Relationship Id="rId10" Type="http://schemas.openxmlformats.org/officeDocument/2006/relationships/slideLayout" Target="../slideLayouts/slideLayout69.xml"/><Relationship Id="rId11" Type="http://schemas.openxmlformats.org/officeDocument/2006/relationships/slideLayout" Target="../slideLayouts/slideLayout70.xml"/><Relationship Id="rId12" Type="http://schemas.openxmlformats.org/officeDocument/2006/relationships/slideLayout" Target="../slideLayouts/slideLayout71.xml"/><Relationship Id="rId13" Type="http://schemas.openxmlformats.org/officeDocument/2006/relationships/slideLayout" Target="../slideLayouts/slideLayout7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Line 1"/>
          <p:cNvSpPr/>
          <p:nvPr/>
        </p:nvSpPr>
        <p:spPr>
          <a:xfrm>
            <a:off x="685800" y="609480"/>
            <a:ext cx="7772400" cy="1440"/>
          </a:xfrm>
          <a:prstGeom prst="line">
            <a:avLst/>
          </a:prstGeom>
          <a:ln w="12600">
            <a:solidFill>
              <a:srgbClr val="000000"/>
            </a:solidFill>
            <a:miter/>
          </a:ln>
        </p:spPr>
        <p:style>
          <a:lnRef idx="0"/>
          <a:fillRef idx="0"/>
          <a:effectRef idx="0"/>
          <a:fontRef idx="minor"/>
        </p:style>
      </p:sp>
      <p:sp>
        <p:nvSpPr>
          <p:cNvPr id="1" name="CustomShape 2"/>
          <p:cNvSpPr/>
          <p:nvPr/>
        </p:nvSpPr>
        <p:spPr>
          <a:xfrm>
            <a:off x="809280" y="6475320"/>
            <a:ext cx="464400" cy="182160"/>
          </a:xfrm>
          <a:prstGeom prst="rect">
            <a:avLst/>
          </a:prstGeom>
          <a:noFill/>
          <a:ln w="9360">
            <a:noFill/>
          </a:ln>
        </p:spPr>
        <p:style>
          <a:lnRef idx="0"/>
          <a:fillRef idx="0"/>
          <a:effectRef idx="0"/>
          <a:fontRef idx="minor"/>
        </p:style>
        <p:txBody>
          <a:bodyPr wrap="none" lIns="0" rIns="0" tIns="0" bIns="0">
            <a:spAutoFit/>
          </a:bodyPr>
          <a:p>
            <a:pPr>
              <a:lnSpc>
                <a:spcPct val="100000"/>
              </a:lnSpc>
            </a:pPr>
            <a:r>
              <a:rPr b="0" lang="sv-SE" sz="1200" spc="-1" strike="noStrike">
                <a:solidFill>
                  <a:srgbClr val="000000"/>
                </a:solidFill>
                <a:latin typeface="Times New Roman"/>
                <a:ea typeface="MS Gothic"/>
              </a:rPr>
              <a:t>Agenda</a:t>
            </a:r>
            <a:endParaRPr b="0" lang="sv-SE" sz="1200" spc="-1" strike="noStrike">
              <a:latin typeface="DejaVu Sans"/>
            </a:endParaRPr>
          </a:p>
        </p:txBody>
      </p:sp>
      <p:sp>
        <p:nvSpPr>
          <p:cNvPr id="2" name="Line 3"/>
          <p:cNvSpPr/>
          <p:nvPr/>
        </p:nvSpPr>
        <p:spPr>
          <a:xfrm>
            <a:off x="685800" y="6476760"/>
            <a:ext cx="7848360" cy="1800"/>
          </a:xfrm>
          <a:prstGeom prst="line">
            <a:avLst/>
          </a:prstGeom>
          <a:ln w="12600">
            <a:solidFill>
              <a:srgbClr val="000000"/>
            </a:solidFill>
            <a:miter/>
          </a:ln>
        </p:spPr>
        <p:style>
          <a:lnRef idx="0"/>
          <a:fillRef idx="0"/>
          <a:effectRef idx="0"/>
          <a:fontRef idx="minor"/>
        </p:style>
      </p:sp>
      <p:sp>
        <p:nvSpPr>
          <p:cNvPr id="3" name="CustomShape 4"/>
          <p:cNvSpPr/>
          <p:nvPr/>
        </p:nvSpPr>
        <p:spPr>
          <a:xfrm>
            <a:off x="5000760" y="357120"/>
            <a:ext cx="3498120" cy="270360"/>
          </a:xfrm>
          <a:prstGeom prst="rect">
            <a:avLst/>
          </a:prstGeom>
          <a:noFill/>
          <a:ln w="9360">
            <a:noFill/>
          </a:ln>
        </p:spPr>
        <p:style>
          <a:lnRef idx="0"/>
          <a:fillRef idx="0"/>
          <a:effectRef idx="0"/>
          <a:fontRef idx="minor"/>
        </p:style>
        <p:txBody>
          <a:bodyPr lIns="0" rIns="0" tIns="0" bIns="0" anchor="b">
            <a:noAutofit/>
          </a:bodyPr>
          <a:p>
            <a:pPr algn="r">
              <a:lnSpc>
                <a:spcPct val="100000"/>
              </a:lnSpc>
            </a:pPr>
            <a:r>
              <a:rPr b="1" lang="sv-SE" sz="1800" spc="-1" strike="noStrike">
                <a:solidFill>
                  <a:srgbClr val="000000"/>
                </a:solidFill>
                <a:latin typeface="Times New Roman"/>
                <a:ea typeface="MS Gothic"/>
              </a:rPr>
              <a:t>Doc.: IEEE 802.11-19/1741r5 </a:t>
            </a:r>
            <a:endParaRPr b="0" lang="sv-SE" sz="1800" spc="-1" strike="noStrike">
              <a:latin typeface="DejaVu Sans"/>
            </a:endParaRPr>
          </a:p>
        </p:txBody>
      </p:sp>
      <p:sp>
        <p:nvSpPr>
          <p:cNvPr id="4" name="PlaceHolder 5"/>
          <p:cNvSpPr>
            <a:spLocks noGrp="1"/>
          </p:cNvSpPr>
          <p:nvPr>
            <p:ph type="title"/>
          </p:nvPr>
        </p:nvSpPr>
        <p:spPr>
          <a:xfrm>
            <a:off x="457200" y="1375200"/>
            <a:ext cx="8229240" cy="1144800"/>
          </a:xfrm>
          <a:prstGeom prst="rect">
            <a:avLst/>
          </a:prstGeom>
        </p:spPr>
        <p:txBody>
          <a:bodyPr lIns="0" rIns="0" tIns="0" bIns="0" anchor="ctr">
            <a:noAutofit/>
          </a:bodyPr>
          <a:p>
            <a:pPr algn="ctr"/>
            <a:r>
              <a:rPr b="0" lang="sv-SE" sz="4400" spc="-1" strike="noStrike">
                <a:latin typeface="DejaVu Sans"/>
              </a:rPr>
              <a:t>Click to edit the title text format</a:t>
            </a:r>
            <a:endParaRPr b="0" lang="sv-SE" sz="4400" spc="-1" strike="noStrike">
              <a:latin typeface="DejaVu Sans"/>
            </a:endParaRPr>
          </a:p>
        </p:txBody>
      </p:sp>
      <p:sp>
        <p:nvSpPr>
          <p:cNvPr id="5" name="PlaceHolder 6"/>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v-SE" sz="3200" spc="-1" strike="noStrike">
                <a:latin typeface="DejaVu Sans"/>
              </a:rPr>
              <a:t>Click to edit the outline text format</a:t>
            </a:r>
            <a:endParaRPr b="0" lang="sv-SE" sz="3200" spc="-1" strike="noStrike">
              <a:latin typeface="DejaVu Sans"/>
            </a:endParaRPr>
          </a:p>
          <a:p>
            <a:pPr lvl="1" marL="864000" indent="-324000">
              <a:spcBef>
                <a:spcPts val="1134"/>
              </a:spcBef>
              <a:buClr>
                <a:srgbClr val="000000"/>
              </a:buClr>
              <a:buSzPct val="75000"/>
              <a:buFont typeface="Symbol" charset="2"/>
              <a:buChar char=""/>
            </a:pPr>
            <a:r>
              <a:rPr b="0" lang="sv-SE" sz="2800" spc="-1" strike="noStrike">
                <a:latin typeface="DejaVu Sans"/>
              </a:rPr>
              <a:t>Second Outline Level</a:t>
            </a:r>
            <a:endParaRPr b="0" lang="sv-SE" sz="2800" spc="-1" strike="noStrike">
              <a:latin typeface="DejaVu Sans"/>
            </a:endParaRPr>
          </a:p>
          <a:p>
            <a:pPr lvl="2" marL="1296000" indent="-288000">
              <a:spcBef>
                <a:spcPts val="850"/>
              </a:spcBef>
              <a:buClr>
                <a:srgbClr val="000000"/>
              </a:buClr>
              <a:buSzPct val="45000"/>
              <a:buFont typeface="Wingdings" charset="2"/>
              <a:buChar char=""/>
            </a:pPr>
            <a:r>
              <a:rPr b="0" lang="sv-SE" sz="2400" spc="-1" strike="noStrike">
                <a:latin typeface="DejaVu Sans"/>
              </a:rPr>
              <a:t>Third Outline Level</a:t>
            </a:r>
            <a:endParaRPr b="0" lang="sv-SE" sz="2400" spc="-1" strike="noStrike">
              <a:latin typeface="DejaVu Sans"/>
            </a:endParaRPr>
          </a:p>
          <a:p>
            <a:pPr lvl="3" marL="1728000" indent="-216000">
              <a:spcBef>
                <a:spcPts val="567"/>
              </a:spcBef>
              <a:buClr>
                <a:srgbClr val="000000"/>
              </a:buClr>
              <a:buSzPct val="75000"/>
              <a:buFont typeface="Symbol" charset="2"/>
              <a:buChar char=""/>
            </a:pPr>
            <a:r>
              <a:rPr b="0" lang="sv-SE" sz="2000" spc="-1" strike="noStrike">
                <a:latin typeface="DejaVu Sans"/>
              </a:rPr>
              <a:t>Fourth Outline Level</a:t>
            </a:r>
            <a:endParaRPr b="0" lang="sv-SE" sz="2000" spc="-1" strike="noStrike">
              <a:latin typeface="DejaVu Sans"/>
            </a:endParaRPr>
          </a:p>
          <a:p>
            <a:pPr lvl="4" marL="2160000" indent="-216000">
              <a:spcBef>
                <a:spcPts val="283"/>
              </a:spcBef>
              <a:buClr>
                <a:srgbClr val="000000"/>
              </a:buClr>
              <a:buSzPct val="45000"/>
              <a:buFont typeface="Wingdings" charset="2"/>
              <a:buChar char=""/>
            </a:pPr>
            <a:r>
              <a:rPr b="0" lang="sv-SE" sz="2000" spc="-1" strike="noStrike">
                <a:latin typeface="DejaVu Sans"/>
              </a:rPr>
              <a:t>Fifth Outline Level</a:t>
            </a:r>
            <a:endParaRPr b="0" lang="sv-SE" sz="2000" spc="-1" strike="noStrike">
              <a:latin typeface="DejaVu Sans"/>
            </a:endParaRPr>
          </a:p>
          <a:p>
            <a:pPr lvl="5" marL="2592000" indent="-216000">
              <a:spcBef>
                <a:spcPts val="283"/>
              </a:spcBef>
              <a:buClr>
                <a:srgbClr val="000000"/>
              </a:buClr>
              <a:buSzPct val="45000"/>
              <a:buFont typeface="Wingdings" charset="2"/>
              <a:buChar char=""/>
            </a:pPr>
            <a:r>
              <a:rPr b="0" lang="sv-SE" sz="2000" spc="-1" strike="noStrike">
                <a:latin typeface="DejaVu Sans"/>
              </a:rPr>
              <a:t>Sixth Outline Level</a:t>
            </a:r>
            <a:endParaRPr b="0" lang="sv-SE" sz="2000" spc="-1" strike="noStrike">
              <a:latin typeface="DejaVu Sans"/>
            </a:endParaRPr>
          </a:p>
          <a:p>
            <a:pPr lvl="6" marL="3024000" indent="-216000">
              <a:spcBef>
                <a:spcPts val="283"/>
              </a:spcBef>
              <a:buClr>
                <a:srgbClr val="000000"/>
              </a:buClr>
              <a:buSzPct val="45000"/>
              <a:buFont typeface="Wingdings" charset="2"/>
              <a:buChar char=""/>
            </a:pPr>
            <a:r>
              <a:rPr b="0" lang="sv-SE" sz="2000" spc="-1" strike="noStrike">
                <a:latin typeface="DejaVu Sans"/>
              </a:rPr>
              <a:t>Seventh Outline Level</a:t>
            </a:r>
            <a:endParaRPr b="0" lang="sv-SE" sz="2000" spc="-1" strike="noStrike">
              <a:latin typeface="DejaVu Sans"/>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2" name="Line 1"/>
          <p:cNvSpPr/>
          <p:nvPr/>
        </p:nvSpPr>
        <p:spPr>
          <a:xfrm>
            <a:off x="685800" y="609480"/>
            <a:ext cx="7772400" cy="1440"/>
          </a:xfrm>
          <a:prstGeom prst="line">
            <a:avLst/>
          </a:prstGeom>
          <a:ln w="12600">
            <a:solidFill>
              <a:srgbClr val="000000"/>
            </a:solidFill>
            <a:miter/>
          </a:ln>
        </p:spPr>
        <p:style>
          <a:lnRef idx="0"/>
          <a:fillRef idx="0"/>
          <a:effectRef idx="0"/>
          <a:fontRef idx="minor"/>
        </p:style>
      </p:sp>
      <p:sp>
        <p:nvSpPr>
          <p:cNvPr id="43" name="CustomShape 2"/>
          <p:cNvSpPr/>
          <p:nvPr/>
        </p:nvSpPr>
        <p:spPr>
          <a:xfrm>
            <a:off x="809280" y="6475320"/>
            <a:ext cx="464400" cy="182160"/>
          </a:xfrm>
          <a:prstGeom prst="rect">
            <a:avLst/>
          </a:prstGeom>
          <a:noFill/>
          <a:ln w="9360">
            <a:noFill/>
          </a:ln>
        </p:spPr>
        <p:style>
          <a:lnRef idx="0"/>
          <a:fillRef idx="0"/>
          <a:effectRef idx="0"/>
          <a:fontRef idx="minor"/>
        </p:style>
        <p:txBody>
          <a:bodyPr wrap="none" lIns="0" rIns="0" tIns="0" bIns="0">
            <a:spAutoFit/>
          </a:bodyPr>
          <a:p>
            <a:pPr>
              <a:lnSpc>
                <a:spcPct val="100000"/>
              </a:lnSpc>
            </a:pPr>
            <a:r>
              <a:rPr b="0" lang="sv-SE" sz="1200" spc="-1" strike="noStrike">
                <a:solidFill>
                  <a:srgbClr val="000000"/>
                </a:solidFill>
                <a:latin typeface="Times New Roman"/>
                <a:ea typeface="MS Gothic"/>
              </a:rPr>
              <a:t>Agenda</a:t>
            </a:r>
            <a:endParaRPr b="0" lang="sv-SE" sz="1200" spc="-1" strike="noStrike">
              <a:latin typeface="DejaVu Sans"/>
            </a:endParaRPr>
          </a:p>
        </p:txBody>
      </p:sp>
      <p:sp>
        <p:nvSpPr>
          <p:cNvPr id="44" name="Line 3"/>
          <p:cNvSpPr/>
          <p:nvPr/>
        </p:nvSpPr>
        <p:spPr>
          <a:xfrm>
            <a:off x="685800" y="6476760"/>
            <a:ext cx="7848360" cy="1800"/>
          </a:xfrm>
          <a:prstGeom prst="line">
            <a:avLst/>
          </a:prstGeom>
          <a:ln w="12600">
            <a:solidFill>
              <a:srgbClr val="000000"/>
            </a:solidFill>
            <a:miter/>
          </a:ln>
        </p:spPr>
        <p:style>
          <a:lnRef idx="0"/>
          <a:fillRef idx="0"/>
          <a:effectRef idx="0"/>
          <a:fontRef idx="minor"/>
        </p:style>
      </p:sp>
      <p:sp>
        <p:nvSpPr>
          <p:cNvPr id="45" name="CustomShape 4"/>
          <p:cNvSpPr/>
          <p:nvPr/>
        </p:nvSpPr>
        <p:spPr>
          <a:xfrm>
            <a:off x="5000760" y="357120"/>
            <a:ext cx="3498120" cy="270360"/>
          </a:xfrm>
          <a:prstGeom prst="rect">
            <a:avLst/>
          </a:prstGeom>
          <a:noFill/>
          <a:ln w="9360">
            <a:noFill/>
          </a:ln>
        </p:spPr>
        <p:style>
          <a:lnRef idx="0"/>
          <a:fillRef idx="0"/>
          <a:effectRef idx="0"/>
          <a:fontRef idx="minor"/>
        </p:style>
        <p:txBody>
          <a:bodyPr lIns="0" rIns="0" tIns="0" bIns="0" anchor="b">
            <a:noAutofit/>
          </a:bodyPr>
          <a:p>
            <a:pPr algn="r">
              <a:lnSpc>
                <a:spcPct val="100000"/>
              </a:lnSpc>
            </a:pPr>
            <a:r>
              <a:rPr b="1" lang="sv-SE" sz="1800" spc="-1" strike="noStrike">
                <a:solidFill>
                  <a:srgbClr val="000000"/>
                </a:solidFill>
                <a:latin typeface="Times New Roman"/>
                <a:ea typeface="MS Gothic"/>
              </a:rPr>
              <a:t>Doc.: IEEE 802.11-19/1741r5 </a:t>
            </a:r>
            <a:endParaRPr b="0" lang="sv-SE" sz="1800" spc="-1" strike="noStrike">
              <a:latin typeface="DejaVu Sans"/>
            </a:endParaRPr>
          </a:p>
        </p:txBody>
      </p:sp>
      <p:sp>
        <p:nvSpPr>
          <p:cNvPr id="46" name="PlaceHolder 5"/>
          <p:cNvSpPr>
            <a:spLocks noGrp="1"/>
          </p:cNvSpPr>
          <p:nvPr>
            <p:ph type="title"/>
          </p:nvPr>
        </p:nvSpPr>
        <p:spPr>
          <a:xfrm>
            <a:off x="144000" y="1584000"/>
            <a:ext cx="8229240" cy="1144800"/>
          </a:xfrm>
          <a:prstGeom prst="rect">
            <a:avLst/>
          </a:prstGeom>
        </p:spPr>
        <p:txBody>
          <a:bodyPr lIns="0" rIns="0" tIns="0" bIns="0" anchor="ctr">
            <a:noAutofit/>
          </a:bodyPr>
          <a:p>
            <a:pPr algn="ctr"/>
            <a:r>
              <a:rPr b="0" lang="sv-SE" sz="4400" spc="-1" strike="noStrike">
                <a:latin typeface="DejaVu Sans"/>
              </a:rPr>
              <a:t>Click to edit the title text format</a:t>
            </a:r>
            <a:endParaRPr b="0" lang="sv-SE" sz="4400" spc="-1" strike="noStrike">
              <a:latin typeface="DejaVu Sans"/>
            </a:endParaRPr>
          </a:p>
        </p:txBody>
      </p:sp>
      <p:sp>
        <p:nvSpPr>
          <p:cNvPr id="47" name="PlaceHolder 6"/>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v-SE" sz="3200" spc="-1" strike="noStrike">
                <a:latin typeface="DejaVu Sans"/>
              </a:rPr>
              <a:t>Click to edit the outline text format</a:t>
            </a:r>
            <a:endParaRPr b="0" lang="sv-SE" sz="3200" spc="-1" strike="noStrike">
              <a:latin typeface="DejaVu Sans"/>
            </a:endParaRPr>
          </a:p>
          <a:p>
            <a:pPr lvl="1" marL="864000" indent="-324000">
              <a:spcBef>
                <a:spcPts val="1134"/>
              </a:spcBef>
              <a:buClr>
                <a:srgbClr val="000000"/>
              </a:buClr>
              <a:buSzPct val="75000"/>
              <a:buFont typeface="Symbol" charset="2"/>
              <a:buChar char=""/>
            </a:pPr>
            <a:r>
              <a:rPr b="0" lang="sv-SE" sz="2800" spc="-1" strike="noStrike">
                <a:latin typeface="DejaVu Sans"/>
              </a:rPr>
              <a:t>Second Outline Level</a:t>
            </a:r>
            <a:endParaRPr b="0" lang="sv-SE" sz="2800" spc="-1" strike="noStrike">
              <a:latin typeface="DejaVu Sans"/>
            </a:endParaRPr>
          </a:p>
          <a:p>
            <a:pPr lvl="2" marL="1296000" indent="-288000">
              <a:spcBef>
                <a:spcPts val="850"/>
              </a:spcBef>
              <a:buClr>
                <a:srgbClr val="000000"/>
              </a:buClr>
              <a:buSzPct val="45000"/>
              <a:buFont typeface="Wingdings" charset="2"/>
              <a:buChar char=""/>
            </a:pPr>
            <a:r>
              <a:rPr b="0" lang="sv-SE" sz="2400" spc="-1" strike="noStrike">
                <a:latin typeface="DejaVu Sans"/>
              </a:rPr>
              <a:t>Third Outline Level</a:t>
            </a:r>
            <a:endParaRPr b="0" lang="sv-SE" sz="2400" spc="-1" strike="noStrike">
              <a:latin typeface="DejaVu Sans"/>
            </a:endParaRPr>
          </a:p>
          <a:p>
            <a:pPr lvl="3" marL="1728000" indent="-216000">
              <a:spcBef>
                <a:spcPts val="567"/>
              </a:spcBef>
              <a:buClr>
                <a:srgbClr val="000000"/>
              </a:buClr>
              <a:buSzPct val="75000"/>
              <a:buFont typeface="Symbol" charset="2"/>
              <a:buChar char=""/>
            </a:pPr>
            <a:r>
              <a:rPr b="0" lang="sv-SE" sz="2000" spc="-1" strike="noStrike">
                <a:latin typeface="DejaVu Sans"/>
              </a:rPr>
              <a:t>Fourth Outline Level</a:t>
            </a:r>
            <a:endParaRPr b="0" lang="sv-SE" sz="2000" spc="-1" strike="noStrike">
              <a:latin typeface="DejaVu Sans"/>
            </a:endParaRPr>
          </a:p>
          <a:p>
            <a:pPr lvl="4" marL="2160000" indent="-216000">
              <a:spcBef>
                <a:spcPts val="283"/>
              </a:spcBef>
              <a:buClr>
                <a:srgbClr val="000000"/>
              </a:buClr>
              <a:buSzPct val="45000"/>
              <a:buFont typeface="Wingdings" charset="2"/>
              <a:buChar char=""/>
            </a:pPr>
            <a:r>
              <a:rPr b="0" lang="sv-SE" sz="2000" spc="-1" strike="noStrike">
                <a:latin typeface="DejaVu Sans"/>
              </a:rPr>
              <a:t>Fifth Outline Level</a:t>
            </a:r>
            <a:endParaRPr b="0" lang="sv-SE" sz="2000" spc="-1" strike="noStrike">
              <a:latin typeface="DejaVu Sans"/>
            </a:endParaRPr>
          </a:p>
          <a:p>
            <a:pPr lvl="5" marL="2592000" indent="-216000">
              <a:spcBef>
                <a:spcPts val="283"/>
              </a:spcBef>
              <a:buClr>
                <a:srgbClr val="000000"/>
              </a:buClr>
              <a:buSzPct val="45000"/>
              <a:buFont typeface="Wingdings" charset="2"/>
              <a:buChar char=""/>
            </a:pPr>
            <a:r>
              <a:rPr b="0" lang="sv-SE" sz="2000" spc="-1" strike="noStrike">
                <a:latin typeface="DejaVu Sans"/>
              </a:rPr>
              <a:t>Sixth Outline Level</a:t>
            </a:r>
            <a:endParaRPr b="0" lang="sv-SE" sz="2000" spc="-1" strike="noStrike">
              <a:latin typeface="DejaVu Sans"/>
            </a:endParaRPr>
          </a:p>
          <a:p>
            <a:pPr lvl="6" marL="3024000" indent="-216000">
              <a:spcBef>
                <a:spcPts val="283"/>
              </a:spcBef>
              <a:buClr>
                <a:srgbClr val="000000"/>
              </a:buClr>
              <a:buSzPct val="45000"/>
              <a:buFont typeface="Wingdings" charset="2"/>
              <a:buChar char=""/>
            </a:pPr>
            <a:r>
              <a:rPr b="0" lang="sv-SE" sz="2000" spc="-1" strike="noStrike">
                <a:latin typeface="DejaVu Sans"/>
              </a:rPr>
              <a:t>Seventh Outline Level</a:t>
            </a:r>
            <a:endParaRPr b="0" lang="sv-SE" sz="2000" spc="-1" strike="noStrike">
              <a:latin typeface="DejaVu Sans"/>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84" name="Line 1"/>
          <p:cNvSpPr/>
          <p:nvPr/>
        </p:nvSpPr>
        <p:spPr>
          <a:xfrm>
            <a:off x="685800" y="609480"/>
            <a:ext cx="7772400" cy="1440"/>
          </a:xfrm>
          <a:prstGeom prst="line">
            <a:avLst/>
          </a:prstGeom>
          <a:ln w="12600">
            <a:solidFill>
              <a:srgbClr val="000000"/>
            </a:solidFill>
            <a:miter/>
          </a:ln>
        </p:spPr>
        <p:style>
          <a:lnRef idx="0"/>
          <a:fillRef idx="0"/>
          <a:effectRef idx="0"/>
          <a:fontRef idx="minor"/>
        </p:style>
      </p:sp>
      <p:sp>
        <p:nvSpPr>
          <p:cNvPr id="85" name="CustomShape 2"/>
          <p:cNvSpPr/>
          <p:nvPr/>
        </p:nvSpPr>
        <p:spPr>
          <a:xfrm>
            <a:off x="809280" y="6475320"/>
            <a:ext cx="464400" cy="182160"/>
          </a:xfrm>
          <a:prstGeom prst="rect">
            <a:avLst/>
          </a:prstGeom>
          <a:noFill/>
          <a:ln w="9360">
            <a:noFill/>
          </a:ln>
        </p:spPr>
        <p:style>
          <a:lnRef idx="0"/>
          <a:fillRef idx="0"/>
          <a:effectRef idx="0"/>
          <a:fontRef idx="minor"/>
        </p:style>
        <p:txBody>
          <a:bodyPr wrap="none" lIns="0" rIns="0" tIns="0" bIns="0">
            <a:spAutoFit/>
          </a:bodyPr>
          <a:p>
            <a:pPr>
              <a:lnSpc>
                <a:spcPct val="100000"/>
              </a:lnSpc>
            </a:pPr>
            <a:r>
              <a:rPr b="0" lang="sv-SE" sz="1200" spc="-1" strike="noStrike">
                <a:solidFill>
                  <a:srgbClr val="000000"/>
                </a:solidFill>
                <a:latin typeface="Times New Roman"/>
                <a:ea typeface="MS Gothic"/>
              </a:rPr>
              <a:t>Agenda</a:t>
            </a:r>
            <a:endParaRPr b="0" lang="sv-SE" sz="1200" spc="-1" strike="noStrike">
              <a:latin typeface="DejaVu Sans"/>
            </a:endParaRPr>
          </a:p>
        </p:txBody>
      </p:sp>
      <p:sp>
        <p:nvSpPr>
          <p:cNvPr id="86" name="Line 3"/>
          <p:cNvSpPr/>
          <p:nvPr/>
        </p:nvSpPr>
        <p:spPr>
          <a:xfrm>
            <a:off x="685800" y="6476760"/>
            <a:ext cx="7848360" cy="1800"/>
          </a:xfrm>
          <a:prstGeom prst="line">
            <a:avLst/>
          </a:prstGeom>
          <a:ln w="12600">
            <a:solidFill>
              <a:srgbClr val="000000"/>
            </a:solidFill>
            <a:miter/>
          </a:ln>
        </p:spPr>
        <p:style>
          <a:lnRef idx="0"/>
          <a:fillRef idx="0"/>
          <a:effectRef idx="0"/>
          <a:fontRef idx="minor"/>
        </p:style>
      </p:sp>
      <p:sp>
        <p:nvSpPr>
          <p:cNvPr id="87" name="CustomShape 4"/>
          <p:cNvSpPr/>
          <p:nvPr/>
        </p:nvSpPr>
        <p:spPr>
          <a:xfrm>
            <a:off x="5000760" y="357120"/>
            <a:ext cx="3498120" cy="270360"/>
          </a:xfrm>
          <a:prstGeom prst="rect">
            <a:avLst/>
          </a:prstGeom>
          <a:noFill/>
          <a:ln w="9360">
            <a:noFill/>
          </a:ln>
        </p:spPr>
        <p:style>
          <a:lnRef idx="0"/>
          <a:fillRef idx="0"/>
          <a:effectRef idx="0"/>
          <a:fontRef idx="minor"/>
        </p:style>
        <p:txBody>
          <a:bodyPr lIns="0" rIns="0" tIns="0" bIns="0" anchor="b">
            <a:noAutofit/>
          </a:bodyPr>
          <a:p>
            <a:pPr algn="r">
              <a:lnSpc>
                <a:spcPct val="100000"/>
              </a:lnSpc>
            </a:pPr>
            <a:r>
              <a:rPr b="1" lang="sv-SE" sz="1800" spc="-1" strike="noStrike">
                <a:solidFill>
                  <a:srgbClr val="000000"/>
                </a:solidFill>
                <a:latin typeface="Times New Roman"/>
                <a:ea typeface="MS Gothic"/>
              </a:rPr>
              <a:t>Doc.: IEEE 802.11-19/1741r5 </a:t>
            </a:r>
            <a:endParaRPr b="0" lang="sv-SE" sz="1800" spc="-1" strike="noStrike">
              <a:latin typeface="DejaVu Sans"/>
            </a:endParaRPr>
          </a:p>
        </p:txBody>
      </p:sp>
      <p:sp>
        <p:nvSpPr>
          <p:cNvPr id="88" name="PlaceHolder 5"/>
          <p:cNvSpPr>
            <a:spLocks noGrp="1"/>
          </p:cNvSpPr>
          <p:nvPr>
            <p:ph type="title"/>
          </p:nvPr>
        </p:nvSpPr>
        <p:spPr>
          <a:xfrm>
            <a:off x="144000" y="1368000"/>
            <a:ext cx="8229240" cy="1144800"/>
          </a:xfrm>
          <a:prstGeom prst="rect">
            <a:avLst/>
          </a:prstGeom>
        </p:spPr>
        <p:txBody>
          <a:bodyPr lIns="0" rIns="0" tIns="0" bIns="0" anchor="ctr">
            <a:noAutofit/>
          </a:bodyPr>
          <a:p>
            <a:pPr algn="ctr"/>
            <a:r>
              <a:rPr b="0" lang="sv-SE" sz="4400" spc="-1" strike="noStrike">
                <a:latin typeface="DejaVu Sans"/>
              </a:rPr>
              <a:t>Click to edit the title text format</a:t>
            </a:r>
            <a:endParaRPr b="0" lang="sv-SE" sz="4400" spc="-1" strike="noStrike">
              <a:latin typeface="DejaVu Sans"/>
            </a:endParaRPr>
          </a:p>
        </p:txBody>
      </p:sp>
      <p:sp>
        <p:nvSpPr>
          <p:cNvPr id="89" name="PlaceHolder 6"/>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v-SE" sz="3200" spc="-1" strike="noStrike">
                <a:latin typeface="DejaVu Sans"/>
              </a:rPr>
              <a:t>Click to edit the outline text format</a:t>
            </a:r>
            <a:endParaRPr b="0" lang="sv-SE" sz="3200" spc="-1" strike="noStrike">
              <a:latin typeface="DejaVu Sans"/>
            </a:endParaRPr>
          </a:p>
          <a:p>
            <a:pPr lvl="1" marL="864000" indent="-324000">
              <a:spcBef>
                <a:spcPts val="1134"/>
              </a:spcBef>
              <a:buClr>
                <a:srgbClr val="000000"/>
              </a:buClr>
              <a:buSzPct val="75000"/>
              <a:buFont typeface="Symbol" charset="2"/>
              <a:buChar char=""/>
            </a:pPr>
            <a:r>
              <a:rPr b="0" lang="sv-SE" sz="2800" spc="-1" strike="noStrike">
                <a:latin typeface="DejaVu Sans"/>
              </a:rPr>
              <a:t>Second Outline Level</a:t>
            </a:r>
            <a:endParaRPr b="0" lang="sv-SE" sz="2800" spc="-1" strike="noStrike">
              <a:latin typeface="DejaVu Sans"/>
            </a:endParaRPr>
          </a:p>
          <a:p>
            <a:pPr lvl="2" marL="1296000" indent="-288000">
              <a:spcBef>
                <a:spcPts val="850"/>
              </a:spcBef>
              <a:buClr>
                <a:srgbClr val="000000"/>
              </a:buClr>
              <a:buSzPct val="45000"/>
              <a:buFont typeface="Wingdings" charset="2"/>
              <a:buChar char=""/>
            </a:pPr>
            <a:r>
              <a:rPr b="0" lang="sv-SE" sz="2400" spc="-1" strike="noStrike">
                <a:latin typeface="DejaVu Sans"/>
              </a:rPr>
              <a:t>Third Outline Level</a:t>
            </a:r>
            <a:endParaRPr b="0" lang="sv-SE" sz="2400" spc="-1" strike="noStrike">
              <a:latin typeface="DejaVu Sans"/>
            </a:endParaRPr>
          </a:p>
          <a:p>
            <a:pPr lvl="3" marL="1728000" indent="-216000">
              <a:spcBef>
                <a:spcPts val="567"/>
              </a:spcBef>
              <a:buClr>
                <a:srgbClr val="000000"/>
              </a:buClr>
              <a:buSzPct val="75000"/>
              <a:buFont typeface="Symbol" charset="2"/>
              <a:buChar char=""/>
            </a:pPr>
            <a:r>
              <a:rPr b="0" lang="sv-SE" sz="2000" spc="-1" strike="noStrike">
                <a:latin typeface="DejaVu Sans"/>
              </a:rPr>
              <a:t>Fourth Outline Level</a:t>
            </a:r>
            <a:endParaRPr b="0" lang="sv-SE" sz="2000" spc="-1" strike="noStrike">
              <a:latin typeface="DejaVu Sans"/>
            </a:endParaRPr>
          </a:p>
          <a:p>
            <a:pPr lvl="4" marL="2160000" indent="-216000">
              <a:spcBef>
                <a:spcPts val="283"/>
              </a:spcBef>
              <a:buClr>
                <a:srgbClr val="000000"/>
              </a:buClr>
              <a:buSzPct val="45000"/>
              <a:buFont typeface="Wingdings" charset="2"/>
              <a:buChar char=""/>
            </a:pPr>
            <a:r>
              <a:rPr b="0" lang="sv-SE" sz="2000" spc="-1" strike="noStrike">
                <a:latin typeface="DejaVu Sans"/>
              </a:rPr>
              <a:t>Fifth Outline Level</a:t>
            </a:r>
            <a:endParaRPr b="0" lang="sv-SE" sz="2000" spc="-1" strike="noStrike">
              <a:latin typeface="DejaVu Sans"/>
            </a:endParaRPr>
          </a:p>
          <a:p>
            <a:pPr lvl="5" marL="2592000" indent="-216000">
              <a:spcBef>
                <a:spcPts val="283"/>
              </a:spcBef>
              <a:buClr>
                <a:srgbClr val="000000"/>
              </a:buClr>
              <a:buSzPct val="45000"/>
              <a:buFont typeface="Wingdings" charset="2"/>
              <a:buChar char=""/>
            </a:pPr>
            <a:r>
              <a:rPr b="0" lang="sv-SE" sz="2000" spc="-1" strike="noStrike">
                <a:latin typeface="DejaVu Sans"/>
              </a:rPr>
              <a:t>Sixth Outline Level</a:t>
            </a:r>
            <a:endParaRPr b="0" lang="sv-SE" sz="2000" spc="-1" strike="noStrike">
              <a:latin typeface="DejaVu Sans"/>
            </a:endParaRPr>
          </a:p>
          <a:p>
            <a:pPr lvl="6" marL="3024000" indent="-216000">
              <a:spcBef>
                <a:spcPts val="283"/>
              </a:spcBef>
              <a:buClr>
                <a:srgbClr val="000000"/>
              </a:buClr>
              <a:buSzPct val="45000"/>
              <a:buFont typeface="Wingdings" charset="2"/>
              <a:buChar char=""/>
            </a:pPr>
            <a:r>
              <a:rPr b="0" lang="sv-SE" sz="2000" spc="-1" strike="noStrike">
                <a:latin typeface="DejaVu Sans"/>
              </a:rPr>
              <a:t>Seventh Outline Level</a:t>
            </a:r>
            <a:endParaRPr b="0" lang="sv-SE" sz="2000" spc="-1" strike="noStrike">
              <a:latin typeface="DejaVu Sans"/>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26" name="CustomShape 1"/>
          <p:cNvSpPr/>
          <p:nvPr/>
        </p:nvSpPr>
        <p:spPr>
          <a:xfrm>
            <a:off x="5088600" y="331920"/>
            <a:ext cx="3363120" cy="273960"/>
          </a:xfrm>
          <a:prstGeom prst="rect">
            <a:avLst/>
          </a:prstGeom>
          <a:noFill/>
          <a:ln>
            <a:noFill/>
          </a:ln>
        </p:spPr>
        <p:style>
          <a:lnRef idx="0"/>
          <a:fillRef idx="0"/>
          <a:effectRef idx="0"/>
          <a:fontRef idx="minor"/>
        </p:style>
        <p:txBody>
          <a:bodyPr wrap="none" lIns="0" rIns="0" tIns="0" bIns="0" anchor="b">
            <a:spAutoFit/>
          </a:bodyPr>
          <a:p>
            <a:pPr marL="457200" algn="r">
              <a:lnSpc>
                <a:spcPct val="100000"/>
              </a:lnSpc>
            </a:pPr>
            <a:r>
              <a:rPr b="1" lang="sv-SE" sz="1800" spc="-1" strike="noStrike">
                <a:solidFill>
                  <a:srgbClr val="000000"/>
                </a:solidFill>
                <a:latin typeface="Times New Roman"/>
                <a:ea typeface="MS Gothic"/>
              </a:rPr>
              <a:t>Doc.: IEEE 802.11-19/1741r5 </a:t>
            </a:r>
            <a:endParaRPr b="0" lang="sv-SE" sz="1800" spc="-1" strike="noStrike">
              <a:latin typeface="DejaVu Sans"/>
            </a:endParaRPr>
          </a:p>
        </p:txBody>
      </p:sp>
      <p:sp>
        <p:nvSpPr>
          <p:cNvPr id="127"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128" name="CustomShape 3"/>
          <p:cNvSpPr/>
          <p:nvPr/>
        </p:nvSpPr>
        <p:spPr>
          <a:xfrm>
            <a:off x="547920" y="6475320"/>
            <a:ext cx="749160" cy="167040"/>
          </a:xfrm>
          <a:prstGeom prst="rect">
            <a:avLst/>
          </a:prstGeom>
          <a:noFill/>
          <a:ln>
            <a:noFill/>
          </a:ln>
        </p:spPr>
        <p:style>
          <a:lnRef idx="0"/>
          <a:fillRef idx="0"/>
          <a:effectRef idx="0"/>
          <a:fontRef idx="minor"/>
        </p:style>
        <p:txBody>
          <a:bodyPr wrap="none" lIns="0" rIns="0" tIns="0" bIns="0">
            <a:spAutoFit/>
          </a:bodyPr>
          <a:p>
            <a:pPr marL="216000" indent="-213840">
              <a:lnSpc>
                <a:spcPct val="100000"/>
              </a:lnSpc>
              <a:buClr>
                <a:srgbClr val="000000"/>
              </a:buClr>
              <a:buSzPct val="45000"/>
              <a:buFont typeface="Wingdings" charset="2"/>
              <a:buChar char=""/>
            </a:pPr>
            <a:r>
              <a:rPr b="0" lang="sv-SE" sz="1100" spc="-1" strike="noStrike">
                <a:solidFill>
                  <a:srgbClr val="000000"/>
                </a:solidFill>
                <a:latin typeface="DejaVu Sans"/>
                <a:ea typeface="DejaVu Sans"/>
              </a:rPr>
              <a:t>Agenda</a:t>
            </a:r>
            <a:endParaRPr b="0" lang="sv-SE" sz="1100" spc="-1" strike="noStrike">
              <a:latin typeface="DejaVu Sans"/>
            </a:endParaRPr>
          </a:p>
        </p:txBody>
      </p:sp>
      <p:sp>
        <p:nvSpPr>
          <p:cNvPr id="129"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130" name="PlaceHolder 5"/>
          <p:cNvSpPr>
            <a:spLocks noGrp="1"/>
          </p:cNvSpPr>
          <p:nvPr>
            <p:ph type="title"/>
          </p:nvPr>
        </p:nvSpPr>
        <p:spPr>
          <a:xfrm>
            <a:off x="457200" y="741600"/>
            <a:ext cx="8229240" cy="1144800"/>
          </a:xfrm>
          <a:prstGeom prst="rect">
            <a:avLst/>
          </a:prstGeom>
        </p:spPr>
        <p:txBody>
          <a:bodyPr lIns="0" rIns="0" tIns="0" bIns="0" anchor="ctr">
            <a:noAutofit/>
          </a:bodyPr>
          <a:p>
            <a:pPr algn="ctr"/>
            <a:r>
              <a:rPr b="0" lang="sv-SE" sz="4400" spc="-1" strike="noStrike">
                <a:latin typeface="DejaVu Sans"/>
              </a:rPr>
              <a:t>Click to edit the title text format</a:t>
            </a:r>
            <a:endParaRPr b="0" lang="sv-SE" sz="4400" spc="-1" strike="noStrike">
              <a:latin typeface="DejaVu Sans"/>
            </a:endParaRPr>
          </a:p>
        </p:txBody>
      </p:sp>
      <p:sp>
        <p:nvSpPr>
          <p:cNvPr id="131" name="PlaceHolder 6"/>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v-SE" sz="3200" spc="-1" strike="noStrike">
                <a:latin typeface="DejaVu Sans"/>
              </a:rPr>
              <a:t>Click to edit the outline text format</a:t>
            </a:r>
            <a:endParaRPr b="0" lang="sv-SE" sz="3200" spc="-1" strike="noStrike">
              <a:latin typeface="DejaVu Sans"/>
            </a:endParaRPr>
          </a:p>
          <a:p>
            <a:pPr lvl="1" marL="864000" indent="-324000">
              <a:spcBef>
                <a:spcPts val="1134"/>
              </a:spcBef>
              <a:buClr>
                <a:srgbClr val="000000"/>
              </a:buClr>
              <a:buSzPct val="75000"/>
              <a:buFont typeface="Symbol" charset="2"/>
              <a:buChar char=""/>
            </a:pPr>
            <a:r>
              <a:rPr b="0" lang="sv-SE" sz="2800" spc="-1" strike="noStrike">
                <a:latin typeface="DejaVu Sans"/>
              </a:rPr>
              <a:t>Second Outline Level</a:t>
            </a:r>
            <a:endParaRPr b="0" lang="sv-SE" sz="2800" spc="-1" strike="noStrike">
              <a:latin typeface="DejaVu Sans"/>
            </a:endParaRPr>
          </a:p>
          <a:p>
            <a:pPr lvl="2" marL="1296000" indent="-288000">
              <a:spcBef>
                <a:spcPts val="850"/>
              </a:spcBef>
              <a:buClr>
                <a:srgbClr val="000000"/>
              </a:buClr>
              <a:buSzPct val="45000"/>
              <a:buFont typeface="Wingdings" charset="2"/>
              <a:buChar char=""/>
            </a:pPr>
            <a:r>
              <a:rPr b="0" lang="sv-SE" sz="2400" spc="-1" strike="noStrike">
                <a:latin typeface="DejaVu Sans"/>
              </a:rPr>
              <a:t>Third Outline Level</a:t>
            </a:r>
            <a:endParaRPr b="0" lang="sv-SE" sz="2400" spc="-1" strike="noStrike">
              <a:latin typeface="DejaVu Sans"/>
            </a:endParaRPr>
          </a:p>
          <a:p>
            <a:pPr lvl="3" marL="1728000" indent="-216000">
              <a:spcBef>
                <a:spcPts val="567"/>
              </a:spcBef>
              <a:buClr>
                <a:srgbClr val="000000"/>
              </a:buClr>
              <a:buSzPct val="75000"/>
              <a:buFont typeface="Symbol" charset="2"/>
              <a:buChar char=""/>
            </a:pPr>
            <a:r>
              <a:rPr b="0" lang="sv-SE" sz="2000" spc="-1" strike="noStrike">
                <a:latin typeface="DejaVu Sans"/>
              </a:rPr>
              <a:t>Fourth Outline Level</a:t>
            </a:r>
            <a:endParaRPr b="0" lang="sv-SE" sz="2000" spc="-1" strike="noStrike">
              <a:latin typeface="DejaVu Sans"/>
            </a:endParaRPr>
          </a:p>
          <a:p>
            <a:pPr lvl="4" marL="2160000" indent="-216000">
              <a:spcBef>
                <a:spcPts val="283"/>
              </a:spcBef>
              <a:buClr>
                <a:srgbClr val="000000"/>
              </a:buClr>
              <a:buSzPct val="45000"/>
              <a:buFont typeface="Wingdings" charset="2"/>
              <a:buChar char=""/>
            </a:pPr>
            <a:r>
              <a:rPr b="0" lang="sv-SE" sz="2000" spc="-1" strike="noStrike">
                <a:latin typeface="DejaVu Sans"/>
              </a:rPr>
              <a:t>Fifth Outline Level</a:t>
            </a:r>
            <a:endParaRPr b="0" lang="sv-SE" sz="2000" spc="-1" strike="noStrike">
              <a:latin typeface="DejaVu Sans"/>
            </a:endParaRPr>
          </a:p>
          <a:p>
            <a:pPr lvl="5" marL="2592000" indent="-216000">
              <a:spcBef>
                <a:spcPts val="283"/>
              </a:spcBef>
              <a:buClr>
                <a:srgbClr val="000000"/>
              </a:buClr>
              <a:buSzPct val="45000"/>
              <a:buFont typeface="Wingdings" charset="2"/>
              <a:buChar char=""/>
            </a:pPr>
            <a:r>
              <a:rPr b="0" lang="sv-SE" sz="2000" spc="-1" strike="noStrike">
                <a:latin typeface="DejaVu Sans"/>
              </a:rPr>
              <a:t>Sixth Outline Level</a:t>
            </a:r>
            <a:endParaRPr b="0" lang="sv-SE" sz="2000" spc="-1" strike="noStrike">
              <a:latin typeface="DejaVu Sans"/>
            </a:endParaRPr>
          </a:p>
          <a:p>
            <a:pPr lvl="6" marL="3024000" indent="-216000">
              <a:spcBef>
                <a:spcPts val="283"/>
              </a:spcBef>
              <a:buClr>
                <a:srgbClr val="000000"/>
              </a:buClr>
              <a:buSzPct val="45000"/>
              <a:buFont typeface="Wingdings" charset="2"/>
              <a:buChar char=""/>
            </a:pPr>
            <a:r>
              <a:rPr b="0" lang="sv-SE" sz="2000" spc="-1" strike="noStrike">
                <a:latin typeface="DejaVu Sans"/>
              </a:rPr>
              <a:t>Seventh Outline Level</a:t>
            </a:r>
            <a:endParaRPr b="0" lang="sv-SE" sz="2000" spc="-1" strike="noStrike">
              <a:latin typeface="DejaVu Sans"/>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68" name="Line 1"/>
          <p:cNvSpPr/>
          <p:nvPr/>
        </p:nvSpPr>
        <p:spPr>
          <a:xfrm>
            <a:off x="685800" y="609480"/>
            <a:ext cx="7772400" cy="1440"/>
          </a:xfrm>
          <a:prstGeom prst="line">
            <a:avLst/>
          </a:prstGeom>
          <a:ln w="12600">
            <a:solidFill>
              <a:srgbClr val="000000"/>
            </a:solidFill>
            <a:miter/>
          </a:ln>
        </p:spPr>
        <p:style>
          <a:lnRef idx="0"/>
          <a:fillRef idx="0"/>
          <a:effectRef idx="0"/>
          <a:fontRef idx="minor"/>
        </p:style>
      </p:sp>
      <p:sp>
        <p:nvSpPr>
          <p:cNvPr id="169" name="CustomShape 2"/>
          <p:cNvSpPr/>
          <p:nvPr/>
        </p:nvSpPr>
        <p:spPr>
          <a:xfrm>
            <a:off x="809280" y="6475320"/>
            <a:ext cx="464400" cy="182160"/>
          </a:xfrm>
          <a:prstGeom prst="rect">
            <a:avLst/>
          </a:prstGeom>
          <a:noFill/>
          <a:ln w="9360">
            <a:noFill/>
          </a:ln>
        </p:spPr>
        <p:style>
          <a:lnRef idx="0"/>
          <a:fillRef idx="0"/>
          <a:effectRef idx="0"/>
          <a:fontRef idx="minor"/>
        </p:style>
        <p:txBody>
          <a:bodyPr wrap="none" lIns="0" rIns="0" tIns="0" bIns="0">
            <a:spAutoFit/>
          </a:bodyPr>
          <a:p>
            <a:pPr>
              <a:lnSpc>
                <a:spcPct val="100000"/>
              </a:lnSpc>
            </a:pPr>
            <a:r>
              <a:rPr b="0" lang="sv-SE" sz="1200" spc="-1" strike="noStrike">
                <a:solidFill>
                  <a:srgbClr val="000000"/>
                </a:solidFill>
                <a:latin typeface="Times New Roman"/>
                <a:ea typeface="MS Gothic"/>
              </a:rPr>
              <a:t>Agenda</a:t>
            </a:r>
            <a:endParaRPr b="0" lang="sv-SE" sz="1200" spc="-1" strike="noStrike">
              <a:latin typeface="DejaVu Sans"/>
            </a:endParaRPr>
          </a:p>
        </p:txBody>
      </p:sp>
      <p:sp>
        <p:nvSpPr>
          <p:cNvPr id="170" name="Line 3"/>
          <p:cNvSpPr/>
          <p:nvPr/>
        </p:nvSpPr>
        <p:spPr>
          <a:xfrm>
            <a:off x="685800" y="6476760"/>
            <a:ext cx="7848360" cy="1800"/>
          </a:xfrm>
          <a:prstGeom prst="line">
            <a:avLst/>
          </a:prstGeom>
          <a:ln w="12600">
            <a:solidFill>
              <a:srgbClr val="000000"/>
            </a:solidFill>
            <a:miter/>
          </a:ln>
        </p:spPr>
        <p:style>
          <a:lnRef idx="0"/>
          <a:fillRef idx="0"/>
          <a:effectRef idx="0"/>
          <a:fontRef idx="minor"/>
        </p:style>
      </p:sp>
      <p:sp>
        <p:nvSpPr>
          <p:cNvPr id="171" name="CustomShape 4"/>
          <p:cNvSpPr/>
          <p:nvPr/>
        </p:nvSpPr>
        <p:spPr>
          <a:xfrm>
            <a:off x="5000760" y="357120"/>
            <a:ext cx="3498120" cy="270360"/>
          </a:xfrm>
          <a:prstGeom prst="rect">
            <a:avLst/>
          </a:prstGeom>
          <a:noFill/>
          <a:ln w="9360">
            <a:noFill/>
          </a:ln>
        </p:spPr>
        <p:style>
          <a:lnRef idx="0"/>
          <a:fillRef idx="0"/>
          <a:effectRef idx="0"/>
          <a:fontRef idx="minor"/>
        </p:style>
        <p:txBody>
          <a:bodyPr lIns="0" rIns="0" tIns="0" bIns="0" anchor="b">
            <a:noAutofit/>
          </a:bodyPr>
          <a:p>
            <a:pPr algn="r">
              <a:lnSpc>
                <a:spcPct val="100000"/>
              </a:lnSpc>
            </a:pPr>
            <a:r>
              <a:rPr b="1" lang="sv-SE" sz="1800" spc="-1" strike="noStrike">
                <a:solidFill>
                  <a:srgbClr val="000000"/>
                </a:solidFill>
                <a:latin typeface="Times New Roman"/>
                <a:ea typeface="MS Gothic"/>
              </a:rPr>
              <a:t>Doc.: IEEE 802.11-19/1741r5 </a:t>
            </a:r>
            <a:endParaRPr b="0" lang="sv-SE" sz="1800" spc="-1" strike="noStrike">
              <a:latin typeface="DejaVu Sans"/>
            </a:endParaRPr>
          </a:p>
        </p:txBody>
      </p:sp>
      <p:sp>
        <p:nvSpPr>
          <p:cNvPr id="172" name="PlaceHolder 5"/>
          <p:cNvSpPr>
            <a:spLocks noGrp="1"/>
          </p:cNvSpPr>
          <p:nvPr>
            <p:ph type="title"/>
          </p:nvPr>
        </p:nvSpPr>
        <p:spPr>
          <a:xfrm>
            <a:off x="457200" y="669600"/>
            <a:ext cx="8229240" cy="1144800"/>
          </a:xfrm>
          <a:prstGeom prst="rect">
            <a:avLst/>
          </a:prstGeom>
        </p:spPr>
        <p:txBody>
          <a:bodyPr lIns="0" rIns="0" tIns="0" bIns="0" anchor="ctr">
            <a:noAutofit/>
          </a:bodyPr>
          <a:p>
            <a:pPr algn="ctr"/>
            <a:r>
              <a:rPr b="0" lang="sv-SE" sz="4400" spc="-1" strike="noStrike">
                <a:latin typeface="DejaVu Sans"/>
              </a:rPr>
              <a:t>Click to edit the title text format</a:t>
            </a:r>
            <a:endParaRPr b="0" lang="sv-SE" sz="4400" spc="-1" strike="noStrike">
              <a:latin typeface="DejaVu Sans"/>
            </a:endParaRPr>
          </a:p>
        </p:txBody>
      </p:sp>
      <p:sp>
        <p:nvSpPr>
          <p:cNvPr id="173" name="PlaceHolder 6"/>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v-SE" sz="3200" spc="-1" strike="noStrike">
                <a:latin typeface="DejaVu Sans"/>
              </a:rPr>
              <a:t>Click to edit the outline text format</a:t>
            </a:r>
            <a:endParaRPr b="0" lang="sv-SE" sz="3200" spc="-1" strike="noStrike">
              <a:latin typeface="DejaVu Sans"/>
            </a:endParaRPr>
          </a:p>
          <a:p>
            <a:pPr lvl="1" marL="864000" indent="-324000">
              <a:spcBef>
                <a:spcPts val="1134"/>
              </a:spcBef>
              <a:buClr>
                <a:srgbClr val="000000"/>
              </a:buClr>
              <a:buSzPct val="75000"/>
              <a:buFont typeface="Symbol" charset="2"/>
              <a:buChar char=""/>
            </a:pPr>
            <a:r>
              <a:rPr b="0" lang="sv-SE" sz="2800" spc="-1" strike="noStrike">
                <a:latin typeface="DejaVu Sans"/>
              </a:rPr>
              <a:t>Second Outline Level</a:t>
            </a:r>
            <a:endParaRPr b="0" lang="sv-SE" sz="2800" spc="-1" strike="noStrike">
              <a:latin typeface="DejaVu Sans"/>
            </a:endParaRPr>
          </a:p>
          <a:p>
            <a:pPr lvl="2" marL="1296000" indent="-288000">
              <a:spcBef>
                <a:spcPts val="850"/>
              </a:spcBef>
              <a:buClr>
                <a:srgbClr val="000000"/>
              </a:buClr>
              <a:buSzPct val="45000"/>
              <a:buFont typeface="Wingdings" charset="2"/>
              <a:buChar char=""/>
            </a:pPr>
            <a:r>
              <a:rPr b="0" lang="sv-SE" sz="2400" spc="-1" strike="noStrike">
                <a:latin typeface="DejaVu Sans"/>
              </a:rPr>
              <a:t>Third Outline Level</a:t>
            </a:r>
            <a:endParaRPr b="0" lang="sv-SE" sz="2400" spc="-1" strike="noStrike">
              <a:latin typeface="DejaVu Sans"/>
            </a:endParaRPr>
          </a:p>
          <a:p>
            <a:pPr lvl="3" marL="1728000" indent="-216000">
              <a:spcBef>
                <a:spcPts val="567"/>
              </a:spcBef>
              <a:buClr>
                <a:srgbClr val="000000"/>
              </a:buClr>
              <a:buSzPct val="75000"/>
              <a:buFont typeface="Symbol" charset="2"/>
              <a:buChar char=""/>
            </a:pPr>
            <a:r>
              <a:rPr b="0" lang="sv-SE" sz="2000" spc="-1" strike="noStrike">
                <a:latin typeface="DejaVu Sans"/>
              </a:rPr>
              <a:t>Fourth Outline Level</a:t>
            </a:r>
            <a:endParaRPr b="0" lang="sv-SE" sz="2000" spc="-1" strike="noStrike">
              <a:latin typeface="DejaVu Sans"/>
            </a:endParaRPr>
          </a:p>
          <a:p>
            <a:pPr lvl="4" marL="2160000" indent="-216000">
              <a:spcBef>
                <a:spcPts val="283"/>
              </a:spcBef>
              <a:buClr>
                <a:srgbClr val="000000"/>
              </a:buClr>
              <a:buSzPct val="45000"/>
              <a:buFont typeface="Wingdings" charset="2"/>
              <a:buChar char=""/>
            </a:pPr>
            <a:r>
              <a:rPr b="0" lang="sv-SE" sz="2000" spc="-1" strike="noStrike">
                <a:latin typeface="DejaVu Sans"/>
              </a:rPr>
              <a:t>Fifth Outline Level</a:t>
            </a:r>
            <a:endParaRPr b="0" lang="sv-SE" sz="2000" spc="-1" strike="noStrike">
              <a:latin typeface="DejaVu Sans"/>
            </a:endParaRPr>
          </a:p>
          <a:p>
            <a:pPr lvl="5" marL="2592000" indent="-216000">
              <a:spcBef>
                <a:spcPts val="283"/>
              </a:spcBef>
              <a:buClr>
                <a:srgbClr val="000000"/>
              </a:buClr>
              <a:buSzPct val="45000"/>
              <a:buFont typeface="Wingdings" charset="2"/>
              <a:buChar char=""/>
            </a:pPr>
            <a:r>
              <a:rPr b="0" lang="sv-SE" sz="2000" spc="-1" strike="noStrike">
                <a:latin typeface="DejaVu Sans"/>
              </a:rPr>
              <a:t>Sixth Outline Level</a:t>
            </a:r>
            <a:endParaRPr b="0" lang="sv-SE" sz="2000" spc="-1" strike="noStrike">
              <a:latin typeface="DejaVu Sans"/>
            </a:endParaRPr>
          </a:p>
          <a:p>
            <a:pPr lvl="6" marL="3024000" indent="-216000">
              <a:spcBef>
                <a:spcPts val="283"/>
              </a:spcBef>
              <a:buClr>
                <a:srgbClr val="000000"/>
              </a:buClr>
              <a:buSzPct val="45000"/>
              <a:buFont typeface="Wingdings" charset="2"/>
              <a:buChar char=""/>
            </a:pPr>
            <a:r>
              <a:rPr b="0" lang="sv-SE" sz="2000" spc="-1" strike="noStrike">
                <a:latin typeface="DejaVu Sans"/>
              </a:rPr>
              <a:t>Seventh Outline Level</a:t>
            </a:r>
            <a:endParaRPr b="0" lang="sv-SE" sz="2000" spc="-1" strike="noStrike">
              <a:latin typeface="DejaVu Sans"/>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10" name="Line 1"/>
          <p:cNvSpPr/>
          <p:nvPr/>
        </p:nvSpPr>
        <p:spPr>
          <a:xfrm>
            <a:off x="685800" y="609480"/>
            <a:ext cx="7772400" cy="1440"/>
          </a:xfrm>
          <a:prstGeom prst="line">
            <a:avLst/>
          </a:prstGeom>
          <a:ln w="12600">
            <a:solidFill>
              <a:srgbClr val="000000"/>
            </a:solidFill>
            <a:miter/>
          </a:ln>
        </p:spPr>
        <p:style>
          <a:lnRef idx="0"/>
          <a:fillRef idx="0"/>
          <a:effectRef idx="0"/>
          <a:fontRef idx="minor"/>
        </p:style>
      </p:sp>
      <p:sp>
        <p:nvSpPr>
          <p:cNvPr id="211" name="CustomShape 2"/>
          <p:cNvSpPr/>
          <p:nvPr/>
        </p:nvSpPr>
        <p:spPr>
          <a:xfrm>
            <a:off x="809280" y="6475320"/>
            <a:ext cx="464400" cy="182160"/>
          </a:xfrm>
          <a:prstGeom prst="rect">
            <a:avLst/>
          </a:prstGeom>
          <a:noFill/>
          <a:ln w="9360">
            <a:noFill/>
          </a:ln>
        </p:spPr>
        <p:style>
          <a:lnRef idx="0"/>
          <a:fillRef idx="0"/>
          <a:effectRef idx="0"/>
          <a:fontRef idx="minor"/>
        </p:style>
        <p:txBody>
          <a:bodyPr wrap="none" lIns="0" rIns="0" tIns="0" bIns="0">
            <a:spAutoFit/>
          </a:bodyPr>
          <a:p>
            <a:pPr>
              <a:lnSpc>
                <a:spcPct val="100000"/>
              </a:lnSpc>
            </a:pPr>
            <a:r>
              <a:rPr b="0" lang="sv-SE" sz="1200" spc="-1" strike="noStrike">
                <a:solidFill>
                  <a:srgbClr val="000000"/>
                </a:solidFill>
                <a:latin typeface="Times New Roman"/>
                <a:ea typeface="MS Gothic"/>
              </a:rPr>
              <a:t>Agenda</a:t>
            </a:r>
            <a:endParaRPr b="0" lang="sv-SE" sz="1200" spc="-1" strike="noStrike">
              <a:latin typeface="DejaVu Sans"/>
            </a:endParaRPr>
          </a:p>
        </p:txBody>
      </p:sp>
      <p:sp>
        <p:nvSpPr>
          <p:cNvPr id="212" name="Line 3"/>
          <p:cNvSpPr/>
          <p:nvPr/>
        </p:nvSpPr>
        <p:spPr>
          <a:xfrm>
            <a:off x="685800" y="6476760"/>
            <a:ext cx="7848360" cy="1800"/>
          </a:xfrm>
          <a:prstGeom prst="line">
            <a:avLst/>
          </a:prstGeom>
          <a:ln w="12600">
            <a:solidFill>
              <a:srgbClr val="000000"/>
            </a:solidFill>
            <a:miter/>
          </a:ln>
        </p:spPr>
        <p:style>
          <a:lnRef idx="0"/>
          <a:fillRef idx="0"/>
          <a:effectRef idx="0"/>
          <a:fontRef idx="minor"/>
        </p:style>
      </p:sp>
      <p:sp>
        <p:nvSpPr>
          <p:cNvPr id="213" name="CustomShape 4"/>
          <p:cNvSpPr/>
          <p:nvPr/>
        </p:nvSpPr>
        <p:spPr>
          <a:xfrm>
            <a:off x="5000760" y="357120"/>
            <a:ext cx="3498120" cy="270360"/>
          </a:xfrm>
          <a:prstGeom prst="rect">
            <a:avLst/>
          </a:prstGeom>
          <a:noFill/>
          <a:ln w="9360">
            <a:noFill/>
          </a:ln>
        </p:spPr>
        <p:style>
          <a:lnRef idx="0"/>
          <a:fillRef idx="0"/>
          <a:effectRef idx="0"/>
          <a:fontRef idx="minor"/>
        </p:style>
        <p:txBody>
          <a:bodyPr lIns="0" rIns="0" tIns="0" bIns="0" anchor="b">
            <a:noAutofit/>
          </a:bodyPr>
          <a:p>
            <a:pPr algn="r">
              <a:lnSpc>
                <a:spcPct val="100000"/>
              </a:lnSpc>
            </a:pPr>
            <a:r>
              <a:rPr b="1" lang="sv-SE" sz="1800" spc="-1" strike="noStrike">
                <a:solidFill>
                  <a:srgbClr val="000000"/>
                </a:solidFill>
                <a:latin typeface="Times New Roman"/>
                <a:ea typeface="MS Gothic"/>
              </a:rPr>
              <a:t>Doc.: IEEE 802.11-19/1741r5 </a:t>
            </a:r>
            <a:endParaRPr b="0" lang="sv-SE" sz="1800" spc="-1" strike="noStrike">
              <a:latin typeface="DejaVu Sans"/>
            </a:endParaRPr>
          </a:p>
        </p:txBody>
      </p:sp>
      <p:sp>
        <p:nvSpPr>
          <p:cNvPr id="214" name="PlaceHolder 5"/>
          <p:cNvSpPr>
            <a:spLocks noGrp="1"/>
          </p:cNvSpPr>
          <p:nvPr>
            <p:ph type="title"/>
          </p:nvPr>
        </p:nvSpPr>
        <p:spPr>
          <a:xfrm>
            <a:off x="457200" y="1662840"/>
            <a:ext cx="8228880" cy="1145160"/>
          </a:xfrm>
          <a:prstGeom prst="rect">
            <a:avLst/>
          </a:prstGeom>
        </p:spPr>
        <p:txBody>
          <a:bodyPr lIns="0" rIns="0" tIns="0" bIns="0" anchor="ctr">
            <a:noAutofit/>
          </a:bodyPr>
          <a:p>
            <a:pPr algn="ctr"/>
            <a:r>
              <a:rPr b="0" lang="sv-SE" sz="4400" spc="-1" strike="noStrike">
                <a:latin typeface="DejaVu Sans"/>
              </a:rPr>
              <a:t>Click to edit the title text format</a:t>
            </a:r>
            <a:endParaRPr b="0" lang="sv-SE" sz="4400" spc="-1" strike="noStrike">
              <a:latin typeface="DejaVu Sans"/>
            </a:endParaRPr>
          </a:p>
        </p:txBody>
      </p:sp>
      <p:sp>
        <p:nvSpPr>
          <p:cNvPr id="215" name="PlaceHolder 6"/>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v-SE" sz="3200" spc="-1" strike="noStrike">
                <a:latin typeface="DejaVu Sans"/>
              </a:rPr>
              <a:t>Click to edit the outline text format</a:t>
            </a:r>
            <a:endParaRPr b="0" lang="sv-SE" sz="3200" spc="-1" strike="noStrike">
              <a:latin typeface="DejaVu Sans"/>
            </a:endParaRPr>
          </a:p>
          <a:p>
            <a:pPr lvl="1" marL="864000" indent="-324000">
              <a:spcBef>
                <a:spcPts val="1134"/>
              </a:spcBef>
              <a:buClr>
                <a:srgbClr val="000000"/>
              </a:buClr>
              <a:buSzPct val="75000"/>
              <a:buFont typeface="Symbol" charset="2"/>
              <a:buChar char=""/>
            </a:pPr>
            <a:r>
              <a:rPr b="0" lang="sv-SE" sz="2800" spc="-1" strike="noStrike">
                <a:latin typeface="DejaVu Sans"/>
              </a:rPr>
              <a:t>Second Outline Level</a:t>
            </a:r>
            <a:endParaRPr b="0" lang="sv-SE" sz="2800" spc="-1" strike="noStrike">
              <a:latin typeface="DejaVu Sans"/>
            </a:endParaRPr>
          </a:p>
          <a:p>
            <a:pPr lvl="2" marL="1296000" indent="-288000">
              <a:spcBef>
                <a:spcPts val="850"/>
              </a:spcBef>
              <a:buClr>
                <a:srgbClr val="000000"/>
              </a:buClr>
              <a:buSzPct val="45000"/>
              <a:buFont typeface="Wingdings" charset="2"/>
              <a:buChar char=""/>
            </a:pPr>
            <a:r>
              <a:rPr b="0" lang="sv-SE" sz="2400" spc="-1" strike="noStrike">
                <a:latin typeface="DejaVu Sans"/>
              </a:rPr>
              <a:t>Third Outline Level</a:t>
            </a:r>
            <a:endParaRPr b="0" lang="sv-SE" sz="2400" spc="-1" strike="noStrike">
              <a:latin typeface="DejaVu Sans"/>
            </a:endParaRPr>
          </a:p>
          <a:p>
            <a:pPr lvl="3" marL="1728000" indent="-216000">
              <a:spcBef>
                <a:spcPts val="567"/>
              </a:spcBef>
              <a:buClr>
                <a:srgbClr val="000000"/>
              </a:buClr>
              <a:buSzPct val="75000"/>
              <a:buFont typeface="Symbol" charset="2"/>
              <a:buChar char=""/>
            </a:pPr>
            <a:r>
              <a:rPr b="0" lang="sv-SE" sz="2000" spc="-1" strike="noStrike">
                <a:latin typeface="DejaVu Sans"/>
              </a:rPr>
              <a:t>Fourth Outline Level</a:t>
            </a:r>
            <a:endParaRPr b="0" lang="sv-SE" sz="2000" spc="-1" strike="noStrike">
              <a:latin typeface="DejaVu Sans"/>
            </a:endParaRPr>
          </a:p>
          <a:p>
            <a:pPr lvl="4" marL="2160000" indent="-216000">
              <a:spcBef>
                <a:spcPts val="283"/>
              </a:spcBef>
              <a:buClr>
                <a:srgbClr val="000000"/>
              </a:buClr>
              <a:buSzPct val="45000"/>
              <a:buFont typeface="Wingdings" charset="2"/>
              <a:buChar char=""/>
            </a:pPr>
            <a:r>
              <a:rPr b="0" lang="sv-SE" sz="2000" spc="-1" strike="noStrike">
                <a:latin typeface="DejaVu Sans"/>
              </a:rPr>
              <a:t>Fifth Outline Level</a:t>
            </a:r>
            <a:endParaRPr b="0" lang="sv-SE" sz="2000" spc="-1" strike="noStrike">
              <a:latin typeface="DejaVu Sans"/>
            </a:endParaRPr>
          </a:p>
          <a:p>
            <a:pPr lvl="5" marL="2592000" indent="-216000">
              <a:spcBef>
                <a:spcPts val="283"/>
              </a:spcBef>
              <a:buClr>
                <a:srgbClr val="000000"/>
              </a:buClr>
              <a:buSzPct val="45000"/>
              <a:buFont typeface="Wingdings" charset="2"/>
              <a:buChar char=""/>
            </a:pPr>
            <a:r>
              <a:rPr b="0" lang="sv-SE" sz="2000" spc="-1" strike="noStrike">
                <a:latin typeface="DejaVu Sans"/>
              </a:rPr>
              <a:t>Sixth Outline Level</a:t>
            </a:r>
            <a:endParaRPr b="0" lang="sv-SE" sz="2000" spc="-1" strike="noStrike">
              <a:latin typeface="DejaVu Sans"/>
            </a:endParaRPr>
          </a:p>
          <a:p>
            <a:pPr lvl="6" marL="3024000" indent="-216000">
              <a:spcBef>
                <a:spcPts val="283"/>
              </a:spcBef>
              <a:buClr>
                <a:srgbClr val="000000"/>
              </a:buClr>
              <a:buSzPct val="45000"/>
              <a:buFont typeface="Wingdings" charset="2"/>
              <a:buChar char=""/>
            </a:pPr>
            <a:r>
              <a:rPr b="0" lang="sv-SE" sz="2000" spc="-1" strike="noStrike">
                <a:latin typeface="DejaVu Sans"/>
              </a:rPr>
              <a:t>Seventh Outline Level</a:t>
            </a:r>
            <a:endParaRPr b="0" lang="sv-SE" sz="2000" spc="-1" strike="noStrike">
              <a:latin typeface="DejaVu Sans"/>
            </a:endParaRPr>
          </a:p>
        </p:txBody>
      </p:sp>
    </p:spTree>
  </p:cSld>
  <p:clrMap bg1="lt1" bg2="lt2" tx1="dk1" tx2="dk2" accent1="accent1" accent2="accent2" accent3="accent3" accent4="accent4" accent5="accent5" accent6="accent6" hlink="hlink" folHlink="folHlink"/>
  <p:sldLayoutIdLst>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hyperlink" Target="http://standards.ieee.org/board/aud/LMSC.pdf" TargetMode="External"/><Relationship Id="rId2" Type="http://schemas.openxmlformats.org/officeDocument/2006/relationships/hyperlink" Target="https://mentor.ieee.org/802-ec/dcn/17/ec-17-0090-22-0PNP-ieee-802-lmsc-operations-manual.pdf" TargetMode="External"/><Relationship Id="rId3" Type="http://schemas.openxmlformats.org/officeDocument/2006/relationships/hyperlink" Target="https://mentor.ieee.org/802-ec/dcn/17/ec-17-0090-22-0PNP-ieee-802-lmsc-operations-manual.pdf" TargetMode="External"/><Relationship Id="rId4" Type="http://schemas.openxmlformats.org/officeDocument/2006/relationships/hyperlink" Target="http://www.ieee802.org/PNP/approved/IEEE_802_WG_PandP_v19.pdf" TargetMode="External"/><Relationship Id="rId5" Type="http://schemas.openxmlformats.org/officeDocument/2006/relationships/hyperlink" Target="https://mentor.ieee.org/802-ec/dcn/17/ec-17-0120-27-0PNP-ieee-802-lmsc-chairs-guidelines.pdf" TargetMode="External"/><Relationship Id="rId6" Type="http://schemas.openxmlformats.org/officeDocument/2006/relationships/hyperlink" Target="https://mentor.ieee.org/802-ec/dcn/17/ec-17-0120-27-0PNP-ieee-802-lmsc-chairs-guidelines.pdf" TargetMode="External"/><Relationship Id="rId7" Type="http://schemas.openxmlformats.org/officeDocument/2006/relationships/hyperlink" Target="https://mentor.ieee.org/802-ec/dcn/16/ec-16-0180-05-00EC-ieee-802-participation-slide.pptx" TargetMode="External"/><Relationship Id="rId8" Type="http://schemas.openxmlformats.org/officeDocument/2006/relationships/hyperlink" Target="http://www.ieee802.org/11/Rules/rules.shtml" TargetMode="External"/><Relationship Id="rId9" Type="http://schemas.openxmlformats.org/officeDocument/2006/relationships/hyperlink" Target="http://www.ieee802.org/devdocs.shtml" TargetMode="External"/><Relationship Id="rId10" Type="http://schemas.openxmlformats.org/officeDocument/2006/relationships/slideLayout" Target="../slideLayouts/slideLayout14.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4.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4.xml"/>
</Relationships>
</file>

<file path=ppt/slides/_rels/slide13.xml.rels><?xml version="1.0" encoding="UTF-8"?>
<Relationships xmlns="http://schemas.openxmlformats.org/package/2006/relationships"><Relationship Id="rId1" Type="http://schemas.openxmlformats.org/officeDocument/2006/relationships/hyperlink" Target="http://imat.ieee.org/" TargetMode="External"/><Relationship Id="rId2" Type="http://schemas.openxmlformats.org/officeDocument/2006/relationships/hyperlink" Target="mailto:jon.rosdahl@ieee.org" TargetMode="External"/><Relationship Id="rId3"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5.xml.rels><?xml version="1.0" encoding="UTF-8"?>
<Relationships xmlns="http://schemas.openxmlformats.org/package/2006/relationships"><Relationship Id="rId1" Type="http://schemas.openxmlformats.org/officeDocument/2006/relationships/hyperlink" Target="https://mentor.ieee.org/802.11/dcn/19/11-19-1707-00-0rcm-rcm-tig-closing-report-hanoi-15-20-sep-2019.pptx" TargetMode="External"/><Relationship Id="rId2" Type="http://schemas.openxmlformats.org/officeDocument/2006/relationships/slideLayout" Target="../slideLayouts/slideLayout49.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7.xml.rels><?xml version="1.0" encoding="UTF-8"?>
<Relationships xmlns="http://schemas.openxmlformats.org/package/2006/relationships"><Relationship Id="rId1" Type="http://schemas.openxmlformats.org/officeDocument/2006/relationships/slideLayout" Target="../slideLayouts/slideLayout65.xml"/>
</Relationships>
</file>

<file path=ppt/slides/_rels/slide2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www.ieee.org/about/corporate/governance/p7-8.html" TargetMode="External"/><Relationship Id="rId2" Type="http://schemas.openxmlformats.org/officeDocument/2006/relationships/hyperlink" Target="http://www.ieee.org/about/corporate/governance/p7-8.html" TargetMode="External"/><Relationship Id="rId3" Type="http://schemas.openxmlformats.org/officeDocument/2006/relationships/hyperlink" Target="http://www.ieee.org/about/corporate/governance/p7-8.html" TargetMode="External"/><Relationship Id="rId4" Type="http://schemas.openxmlformats.org/officeDocument/2006/relationships/hyperlink" Target="https://www.ieee.org/content/dam/ieee-org/ieee/web/org/about/ieee_code_of_conduct.pdf" TargetMode="External"/><Relationship Id="rId5" Type="http://schemas.openxmlformats.org/officeDocument/2006/relationships/hyperlink" Target="https://www.ieee.org/content/dam/ieee-org/ieee/web/org/about/ieee_code_of_conduct.pdf" TargetMode="External"/><Relationship Id="rId6" Type="http://schemas.openxmlformats.org/officeDocument/2006/relationships/hyperlink" Target="http://www.ieee.org/about/corporate/governance" TargetMode="External"/><Relationship Id="rId7" Type="http://schemas.openxmlformats.org/officeDocument/2006/relationships/slideLayout" Target="../slideLayouts/slideLayout14.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4.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4.xml"/>
</Relationships>
</file>

<file path=ppt/slides/_rels/slide9.xml.rels><?xml version="1.0" encoding="UTF-8"?>
<Relationships xmlns="http://schemas.openxmlformats.org/package/2006/relationships"><Relationship Id="rId1" Type="http://schemas.openxmlformats.org/officeDocument/2006/relationships/hyperlink" Target="http://standards.ieee.org/develop/policies/bylaws/sb_bylaws.pdf" TargetMode="External"/><Relationship Id="rId2" Type="http://schemas.openxmlformats.org/officeDocument/2006/relationships/slideLayout" Target="../slideLayouts/slideLayout14.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58" name="CustomShape 1"/>
          <p:cNvSpPr/>
          <p:nvPr/>
        </p:nvSpPr>
        <p:spPr>
          <a:xfrm>
            <a:off x="696960" y="333360"/>
            <a:ext cx="23007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Nov 2019</a:t>
            </a:r>
            <a:endParaRPr b="0" lang="sv-SE" sz="1800" spc="-1" strike="noStrike">
              <a:latin typeface="DejaVu Sans"/>
            </a:endParaRPr>
          </a:p>
        </p:txBody>
      </p:sp>
      <p:sp>
        <p:nvSpPr>
          <p:cNvPr id="259" name="CustomShape 2"/>
          <p:cNvSpPr/>
          <p:nvPr/>
        </p:nvSpPr>
        <p:spPr>
          <a:xfrm>
            <a:off x="5500800" y="6475320"/>
            <a:ext cx="303912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60" name="CustomShape 3"/>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ABD48AE9-B02B-482F-B39A-FDB690E6E5D0}"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61" name="CustomShape 4"/>
          <p:cNvSpPr/>
          <p:nvPr/>
        </p:nvSpPr>
        <p:spPr>
          <a:xfrm>
            <a:off x="723240" y="630360"/>
            <a:ext cx="7769880" cy="106416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RCM TIG Agenda</a:t>
            </a:r>
            <a:endParaRPr b="0" lang="sv-SE" sz="3200" spc="-1" strike="noStrike">
              <a:latin typeface="DejaVu Sans"/>
            </a:endParaRPr>
          </a:p>
        </p:txBody>
      </p:sp>
      <p:sp>
        <p:nvSpPr>
          <p:cNvPr id="262" name="CustomShape 5"/>
          <p:cNvSpPr/>
          <p:nvPr/>
        </p:nvSpPr>
        <p:spPr>
          <a:xfrm>
            <a:off x="685800" y="1523880"/>
            <a:ext cx="7769880" cy="394200"/>
          </a:xfrm>
          <a:prstGeom prst="rect">
            <a:avLst/>
          </a:prstGeom>
          <a:noFill/>
          <a:ln w="9360">
            <a:noFill/>
          </a:ln>
        </p:spPr>
        <p:style>
          <a:lnRef idx="0"/>
          <a:fillRef idx="0"/>
          <a:effectRef idx="0"/>
          <a:fontRef idx="minor"/>
        </p:style>
        <p:txBody>
          <a:bodyPr lIns="92160" rIns="92160" tIns="46080" bIns="46080">
            <a:noAutofit/>
          </a:bodyPr>
          <a:p>
            <a:pPr marL="343080" indent="-340560" algn="ctr">
              <a:lnSpc>
                <a:spcPct val="100000"/>
              </a:lnSpc>
              <a:spcBef>
                <a:spcPts val="499"/>
              </a:spcBef>
            </a:pPr>
            <a:r>
              <a:rPr b="1" lang="sv-SE" sz="2000" spc="-1" strike="noStrike">
                <a:solidFill>
                  <a:srgbClr val="000000"/>
                </a:solidFill>
                <a:latin typeface="Times New Roman"/>
                <a:ea typeface="MS Gothic"/>
              </a:rPr>
              <a:t>Date:</a:t>
            </a:r>
            <a:r>
              <a:rPr b="0" lang="sv-SE" sz="2000" spc="-1" strike="noStrike">
                <a:solidFill>
                  <a:srgbClr val="000000"/>
                </a:solidFill>
                <a:latin typeface="Times New Roman"/>
                <a:ea typeface="MS Gothic"/>
              </a:rPr>
              <a:t> 2019-11-13</a:t>
            </a:r>
            <a:endParaRPr b="0" lang="sv-SE" sz="2000" spc="-1" strike="noStrike">
              <a:latin typeface="DejaVu Sans"/>
            </a:endParaRPr>
          </a:p>
        </p:txBody>
      </p:sp>
      <p:sp>
        <p:nvSpPr>
          <p:cNvPr id="263" name="CustomShape 6"/>
          <p:cNvSpPr/>
          <p:nvPr/>
        </p:nvSpPr>
        <p:spPr>
          <a:xfrm>
            <a:off x="533520" y="1940040"/>
            <a:ext cx="2488320" cy="577800"/>
          </a:xfrm>
          <a:prstGeom prst="rect">
            <a:avLst/>
          </a:prstGeom>
          <a:noFill/>
          <a:ln w="9360">
            <a:noFill/>
          </a:ln>
        </p:spPr>
        <p:style>
          <a:lnRef idx="0"/>
          <a:fillRef idx="0"/>
          <a:effectRef idx="0"/>
          <a:fontRef idx="minor"/>
        </p:style>
      </p:sp>
      <p:graphicFrame>
        <p:nvGraphicFramePr>
          <p:cNvPr id="264" name="Table 7"/>
          <p:cNvGraphicFramePr/>
          <p:nvPr/>
        </p:nvGraphicFramePr>
        <p:xfrm>
          <a:off x="705960" y="3067560"/>
          <a:ext cx="7429680" cy="1163880"/>
        </p:xfrm>
        <a:graphic>
          <a:graphicData uri="http://schemas.openxmlformats.org/drawingml/2006/table">
            <a:tbl>
              <a:tblPr/>
              <a:tblGrid>
                <a:gridCol w="3004920"/>
                <a:gridCol w="1562400"/>
                <a:gridCol w="2862720"/>
              </a:tblGrid>
              <a:tr h="444240">
                <a:tc>
                  <a:txBody>
                    <a:bodyPr lIns="90000" rIns="90000">
                      <a:noAutofit/>
                    </a:bodyPr>
                    <a:p>
                      <a:pPr>
                        <a:lnSpc>
                          <a:spcPct val="100000"/>
                        </a:lnSpc>
                      </a:pPr>
                      <a:r>
                        <a:rPr b="1" lang="sv-SE" sz="1800" spc="-1" strike="noStrike">
                          <a:latin typeface="DejaVu Sans"/>
                        </a:rPr>
                        <a:t>Name</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1" lang="sv-SE" sz="1800" spc="-1" strike="noStrike">
                          <a:latin typeface="DejaVu Sans"/>
                        </a:rPr>
                        <a:t>Affiliation</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1" lang="sv-SE" sz="1800" spc="-1" strike="noStrike">
                          <a:latin typeface="DejaVu Sans"/>
                        </a:rPr>
                        <a:t>Contact</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r>
              <a:tr h="720000">
                <a:tc>
                  <a:txBody>
                    <a:bodyPr lIns="90000" rIns="90000">
                      <a:noAutofit/>
                    </a:bodyPr>
                    <a:p>
                      <a:pPr>
                        <a:lnSpc>
                          <a:spcPct val="100000"/>
                        </a:lnSpc>
                      </a:pPr>
                      <a:r>
                        <a:rPr b="0" lang="sv-SE" sz="1800" spc="-1" strike="noStrike">
                          <a:latin typeface="DejaVu Sans"/>
                        </a:rPr>
                        <a:t>Amelia Andersdotter</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0" lang="sv-SE" sz="1800" spc="-1" strike="noStrike">
                          <a:latin typeface="DejaVu Sans"/>
                        </a:rPr>
                        <a:t>Article19</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0" lang="sv-SE" sz="1800" spc="-1" strike="noStrike">
                          <a:latin typeface="DejaVu Sans"/>
                        </a:rPr>
                        <a:t>amelia@article19.org</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r>
            </a:tbl>
          </a:graphicData>
        </a:graphic>
      </p:graphicFrame>
      <p:sp>
        <p:nvSpPr>
          <p:cNvPr id="265" name="CustomShape 8"/>
          <p:cNvSpPr/>
          <p:nvPr/>
        </p:nvSpPr>
        <p:spPr>
          <a:xfrm>
            <a:off x="720000" y="2659680"/>
            <a:ext cx="1941840" cy="36396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sv-SE" sz="1800" spc="-1" strike="noStrike">
                <a:solidFill>
                  <a:srgbClr val="000000"/>
                </a:solidFill>
                <a:latin typeface="DejaVu Sans"/>
                <a:ea typeface="DejaVu Sans"/>
              </a:rPr>
              <a:t>Author(s):</a:t>
            </a:r>
            <a:endParaRPr b="0" lang="sv-SE" sz="1800" spc="-1" strike="noStrike">
              <a:latin typeface="DejaVu Sans"/>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7" name="CustomShape 1"/>
          <p:cNvSpPr/>
          <p:nvPr/>
        </p:nvSpPr>
        <p:spPr>
          <a:xfrm>
            <a:off x="685800" y="1584000"/>
            <a:ext cx="7768440" cy="4749840"/>
          </a:xfrm>
          <a:prstGeom prst="rect">
            <a:avLst/>
          </a:prstGeom>
          <a:noFill/>
          <a:ln w="9360">
            <a:noFill/>
          </a:ln>
        </p:spPr>
        <p:style>
          <a:lnRef idx="0"/>
          <a:fillRef idx="0"/>
          <a:effectRef idx="0"/>
          <a:fontRef idx="minor"/>
        </p:style>
      </p:sp>
      <p:sp>
        <p:nvSpPr>
          <p:cNvPr id="308"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A84F4BE7-6AA5-44A1-9FE9-8E5705FBE543}"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309"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310"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Nov 2019</a:t>
            </a:r>
            <a:endParaRPr b="0" lang="sv-SE" sz="1800" spc="-1" strike="noStrike">
              <a:latin typeface="DejaVu Sans"/>
            </a:endParaRPr>
          </a:p>
        </p:txBody>
      </p:sp>
      <p:sp>
        <p:nvSpPr>
          <p:cNvPr id="311"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2600" spc="-1" strike="noStrike">
                <a:solidFill>
                  <a:srgbClr val="000000"/>
                </a:solidFill>
                <a:latin typeface="Times New Roman"/>
                <a:ea typeface="MS Gothic"/>
              </a:rPr>
              <a:t>IEEE 802 Rules Documents</a:t>
            </a:r>
            <a:endParaRPr b="0" lang="sv-SE" sz="2600" spc="-1" strike="noStrike">
              <a:latin typeface="DejaVu Sans"/>
            </a:endParaRPr>
          </a:p>
        </p:txBody>
      </p:sp>
      <p:sp>
        <p:nvSpPr>
          <p:cNvPr id="312" name="TextShape 6"/>
          <p:cNvSpPr txBox="1"/>
          <p:nvPr/>
        </p:nvSpPr>
        <p:spPr>
          <a:xfrm>
            <a:off x="457200" y="2376000"/>
            <a:ext cx="8229240" cy="3243240"/>
          </a:xfrm>
          <a:prstGeom prst="rect">
            <a:avLst/>
          </a:prstGeom>
          <a:noFill/>
          <a:ln>
            <a:noFill/>
          </a:ln>
        </p:spPr>
        <p:txBody>
          <a:bodyPr lIns="0" rIns="0" tIns="0" bIns="0" anchor="ctr">
            <a:spAutoFit/>
          </a:bodyPr>
          <a:p>
            <a:pPr marL="343080" indent="-342720">
              <a:lnSpc>
                <a:spcPct val="100000"/>
              </a:lnSpc>
              <a:spcBef>
                <a:spcPts val="601"/>
              </a:spcBef>
              <a:buClr>
                <a:srgbClr val="000000"/>
              </a:buClr>
              <a:buSzPct val="45000"/>
              <a:buFont typeface="Wingdings" charset="2"/>
              <a:buChar char=""/>
            </a:pPr>
            <a:r>
              <a:rPr b="1" lang="sv-SE" sz="1200" spc="-1" strike="noStrike">
                <a:solidFill>
                  <a:srgbClr val="000000"/>
                </a:solidFill>
                <a:latin typeface="DejaVu Sans"/>
                <a:ea typeface="MS Gothic"/>
              </a:rPr>
              <a:t>IEEE 802 Policies &amp; Procedures (Approved June 2014)</a:t>
            </a:r>
            <a:endParaRPr b="0" lang="sv-SE" sz="1200" spc="-1" strike="noStrike">
              <a:latin typeface="DejaVu Sans"/>
            </a:endParaRPr>
          </a:p>
          <a:p>
            <a:pPr marL="743040" indent="-285480">
              <a:lnSpc>
                <a:spcPct val="100000"/>
              </a:lnSpc>
              <a:spcBef>
                <a:spcPts val="499"/>
              </a:spcBef>
              <a:buClr>
                <a:srgbClr val="000000"/>
              </a:buClr>
              <a:buSzPct val="45000"/>
              <a:buFont typeface="Wingdings" charset="2"/>
              <a:buChar char=""/>
            </a:pPr>
            <a:r>
              <a:rPr b="0" lang="sv-SE" sz="1200" spc="-1" strike="noStrike" u="sng">
                <a:solidFill>
                  <a:srgbClr val="0070c0"/>
                </a:solidFill>
                <a:uFillTx/>
                <a:latin typeface="DejaVu Sans"/>
                <a:ea typeface="MS Gothic"/>
                <a:hlinkClick r:id="rId1"/>
              </a:rPr>
              <a:t>http://standards.ieee.org/board/aud/LMSC.pdf</a:t>
            </a:r>
            <a:endParaRPr b="0" lang="sv-SE" sz="1200" spc="-1" strike="noStrike">
              <a:latin typeface="DejaVu Sans"/>
            </a:endParaRPr>
          </a:p>
          <a:p>
            <a:pPr marL="343080" indent="-342720">
              <a:lnSpc>
                <a:spcPct val="100000"/>
              </a:lnSpc>
              <a:spcBef>
                <a:spcPts val="601"/>
              </a:spcBef>
              <a:buClr>
                <a:srgbClr val="000000"/>
              </a:buClr>
              <a:buSzPct val="45000"/>
              <a:buFont typeface="Wingdings" charset="2"/>
              <a:buChar char=""/>
            </a:pPr>
            <a:r>
              <a:rPr b="1" lang="sv-SE" sz="1200" spc="-1" strike="noStrike">
                <a:solidFill>
                  <a:srgbClr val="000000"/>
                </a:solidFill>
                <a:latin typeface="DejaVu Sans"/>
                <a:ea typeface="MS Gothic"/>
              </a:rPr>
              <a:t>IEEE 802 Operations Manual (Approved 13 July 2018)</a:t>
            </a:r>
            <a:endParaRPr b="0" lang="sv-SE" sz="1200" spc="-1" strike="noStrike">
              <a:latin typeface="DejaVu Sans"/>
            </a:endParaRPr>
          </a:p>
          <a:p>
            <a:pPr marL="743040" indent="-285480">
              <a:lnSpc>
                <a:spcPct val="80000"/>
              </a:lnSpc>
              <a:spcBef>
                <a:spcPts val="499"/>
              </a:spcBef>
              <a:buClr>
                <a:srgbClr val="000000"/>
              </a:buClr>
              <a:buSzPct val="45000"/>
              <a:buFont typeface="Wingdings" charset="2"/>
              <a:buChar char=""/>
            </a:pPr>
            <a:r>
              <a:rPr b="0" lang="sv-SE" sz="1200" spc="-1" strike="noStrike" u="sng">
                <a:solidFill>
                  <a:srgbClr val="0070c0"/>
                </a:solidFill>
                <a:uFillTx/>
                <a:latin typeface="DejaVu Sans"/>
                <a:ea typeface="MS Gothic"/>
                <a:hlinkClick r:id="rId2"/>
              </a:rPr>
              <a:t>https://</a:t>
            </a:r>
            <a:r>
              <a:rPr b="0" lang="sv-SE" sz="1200" spc="-1" strike="noStrike" u="sng">
                <a:solidFill>
                  <a:srgbClr val="0070c0"/>
                </a:solidFill>
                <a:uFillTx/>
                <a:latin typeface="DejaVu Sans"/>
                <a:ea typeface="MS Gothic"/>
                <a:hlinkClick r:id="rId3"/>
              </a:rPr>
              <a:t>mentor.ieee.org/802-ec/dcn/17/ec-17-0090-22-0PNP-ieee-802-lmsc-operations-manual.pdf</a:t>
            </a:r>
            <a:r>
              <a:rPr b="0" lang="sv-SE" sz="1200" spc="-1" strike="noStrike">
                <a:solidFill>
                  <a:srgbClr val="000000"/>
                </a:solidFill>
                <a:latin typeface="DejaVu Sans"/>
                <a:ea typeface="MS Gothic"/>
              </a:rPr>
              <a:t> </a:t>
            </a:r>
            <a:endParaRPr b="0" lang="sv-SE" sz="1200" spc="-1" strike="noStrike">
              <a:latin typeface="DejaVu Sans"/>
            </a:endParaRPr>
          </a:p>
          <a:p>
            <a:pPr marL="343080" indent="-342720">
              <a:lnSpc>
                <a:spcPct val="80000"/>
              </a:lnSpc>
              <a:spcBef>
                <a:spcPts val="601"/>
              </a:spcBef>
              <a:buClr>
                <a:srgbClr val="000000"/>
              </a:buClr>
              <a:buSzPct val="45000"/>
              <a:buFont typeface="Wingdings" charset="2"/>
              <a:buChar char=""/>
            </a:pPr>
            <a:r>
              <a:rPr b="1" lang="sv-SE" sz="1200" spc="-1" strike="noStrike">
                <a:solidFill>
                  <a:srgbClr val="000000"/>
                </a:solidFill>
                <a:latin typeface="DejaVu Sans"/>
                <a:ea typeface="MS Gothic"/>
              </a:rPr>
              <a:t>IEEE 802 Working Group Policies &amp; Procedures (29 July 2016) </a:t>
            </a:r>
            <a:endParaRPr b="0" lang="sv-SE" sz="1200" spc="-1" strike="noStrike">
              <a:latin typeface="DejaVu Sans"/>
            </a:endParaRPr>
          </a:p>
          <a:p>
            <a:pPr marL="743040" indent="-285480">
              <a:lnSpc>
                <a:spcPct val="100000"/>
              </a:lnSpc>
              <a:spcBef>
                <a:spcPts val="499"/>
              </a:spcBef>
              <a:buClr>
                <a:srgbClr val="000000"/>
              </a:buClr>
              <a:buSzPct val="45000"/>
              <a:buFont typeface="Wingdings" charset="2"/>
              <a:buChar char=""/>
            </a:pPr>
            <a:r>
              <a:rPr b="0" lang="sv-SE" sz="1200" spc="-1" strike="noStrike" u="sng">
                <a:solidFill>
                  <a:srgbClr val="0070c0"/>
                </a:solidFill>
                <a:uFillTx/>
                <a:latin typeface="DejaVu Sans"/>
                <a:ea typeface="MS Gothic"/>
                <a:hlinkClick r:id="rId4"/>
              </a:rPr>
              <a:t>http://www.ieee802.org/PNP/approved/IEEE_802_WG_PandP_v19.pdf</a:t>
            </a:r>
            <a:r>
              <a:rPr b="0" lang="sv-SE" sz="1200" spc="-1" strike="noStrike">
                <a:solidFill>
                  <a:srgbClr val="000000"/>
                </a:solidFill>
                <a:latin typeface="DejaVu Sans"/>
                <a:ea typeface="MS Gothic"/>
              </a:rPr>
              <a:t> </a:t>
            </a:r>
            <a:endParaRPr b="0" lang="sv-SE" sz="1200" spc="-1" strike="noStrike">
              <a:latin typeface="DejaVu Sans"/>
            </a:endParaRPr>
          </a:p>
          <a:p>
            <a:pPr marL="343080" indent="-342720">
              <a:lnSpc>
                <a:spcPct val="100000"/>
              </a:lnSpc>
              <a:spcBef>
                <a:spcPts val="601"/>
              </a:spcBef>
              <a:buClr>
                <a:srgbClr val="000000"/>
              </a:buClr>
              <a:buSzPct val="45000"/>
              <a:buFont typeface="Wingdings" charset="2"/>
              <a:buChar char=""/>
            </a:pPr>
            <a:r>
              <a:rPr b="1" lang="sv-SE" sz="1200" spc="-1" strike="noStrike">
                <a:solidFill>
                  <a:srgbClr val="000000"/>
                </a:solidFill>
                <a:latin typeface="DejaVu Sans"/>
                <a:ea typeface="MS Gothic"/>
              </a:rPr>
              <a:t>IEEE 802 LMSC Chair's Guidelines (Approved 13 July 2018)</a:t>
            </a:r>
            <a:endParaRPr b="0" lang="sv-SE" sz="1200" spc="-1" strike="noStrike">
              <a:latin typeface="DejaVu Sans"/>
            </a:endParaRPr>
          </a:p>
          <a:p>
            <a:pPr marL="743040" indent="-285480">
              <a:lnSpc>
                <a:spcPct val="100000"/>
              </a:lnSpc>
              <a:spcBef>
                <a:spcPts val="499"/>
              </a:spcBef>
              <a:buClr>
                <a:srgbClr val="000000"/>
              </a:buClr>
              <a:buSzPct val="45000"/>
              <a:buFont typeface="Wingdings" charset="2"/>
              <a:buChar char=""/>
            </a:pPr>
            <a:r>
              <a:rPr b="0" lang="sv-SE" sz="1200" spc="-1" strike="noStrike" u="sng">
                <a:solidFill>
                  <a:srgbClr val="0070c0"/>
                </a:solidFill>
                <a:uFillTx/>
                <a:latin typeface="DejaVu Sans"/>
                <a:ea typeface="MS Gothic"/>
                <a:hlinkClick r:id="rId5"/>
              </a:rPr>
              <a:t>https://</a:t>
            </a:r>
            <a:r>
              <a:rPr b="0" lang="sv-SE" sz="1200" spc="-1" strike="noStrike" u="sng">
                <a:solidFill>
                  <a:srgbClr val="0070c0"/>
                </a:solidFill>
                <a:uFillTx/>
                <a:latin typeface="DejaVu Sans"/>
                <a:ea typeface="MS Gothic"/>
                <a:hlinkClick r:id="rId6"/>
              </a:rPr>
              <a:t>mentor.ieee.org/802-ec/dcn/17/ec-17-0120-27-0PNP-ieee-802-lmsc-chairs-guidelines.pdf</a:t>
            </a:r>
            <a:r>
              <a:rPr b="0" lang="sv-SE" sz="1200" spc="-1" strike="noStrike">
                <a:solidFill>
                  <a:srgbClr val="000000"/>
                </a:solidFill>
                <a:latin typeface="DejaVu Sans"/>
                <a:ea typeface="MS Gothic"/>
              </a:rPr>
              <a:t> </a:t>
            </a:r>
            <a:endParaRPr b="0" lang="sv-SE" sz="1200" spc="-1" strike="noStrike">
              <a:latin typeface="DejaVu Sans"/>
            </a:endParaRPr>
          </a:p>
          <a:p>
            <a:pPr marL="343080" indent="-342720">
              <a:lnSpc>
                <a:spcPct val="100000"/>
              </a:lnSpc>
              <a:spcBef>
                <a:spcPts val="601"/>
              </a:spcBef>
              <a:buClr>
                <a:srgbClr val="000000"/>
              </a:buClr>
              <a:buSzPct val="45000"/>
              <a:buFont typeface="Wingdings" charset="2"/>
              <a:buChar char=""/>
            </a:pPr>
            <a:r>
              <a:rPr b="1" lang="sv-SE" sz="1200" spc="-1" strike="noStrike">
                <a:solidFill>
                  <a:srgbClr val="000000"/>
                </a:solidFill>
                <a:latin typeface="DejaVu Sans"/>
                <a:ea typeface="MS Gothic"/>
              </a:rPr>
              <a:t>Participation in IEEE 802 Meetings</a:t>
            </a:r>
            <a:endParaRPr b="0" lang="sv-SE" sz="1200" spc="-1" strike="noStrike">
              <a:latin typeface="DejaVu Sans"/>
            </a:endParaRPr>
          </a:p>
          <a:p>
            <a:pPr marL="743040" indent="-285480">
              <a:lnSpc>
                <a:spcPct val="100000"/>
              </a:lnSpc>
              <a:spcBef>
                <a:spcPts val="499"/>
              </a:spcBef>
              <a:buClr>
                <a:srgbClr val="000000"/>
              </a:buClr>
              <a:buSzPct val="45000"/>
              <a:buFont typeface="Wingdings" charset="2"/>
              <a:buChar char=""/>
            </a:pPr>
            <a:r>
              <a:rPr b="0" lang="sv-SE" sz="1200" spc="-1" strike="noStrike" u="sng">
                <a:solidFill>
                  <a:srgbClr val="0070c0"/>
                </a:solidFill>
                <a:uFillTx/>
                <a:latin typeface="DejaVu Sans"/>
                <a:ea typeface="MS Gothic"/>
                <a:hlinkClick r:id="rId7"/>
              </a:rPr>
              <a:t>https://mentor.ieee.org/802-ec/dcn/16/ec-16-0180-05-00EC-ieee-802-participation-slide.pptx</a:t>
            </a:r>
            <a:endParaRPr b="0" lang="sv-SE" sz="1200" spc="-1" strike="noStrike">
              <a:latin typeface="DejaVu Sans"/>
            </a:endParaRPr>
          </a:p>
          <a:p>
            <a:pPr marL="343080" indent="-342720">
              <a:lnSpc>
                <a:spcPct val="100000"/>
              </a:lnSpc>
              <a:spcBef>
                <a:spcPts val="601"/>
              </a:spcBef>
              <a:buClr>
                <a:srgbClr val="000000"/>
              </a:buClr>
              <a:buSzPct val="45000"/>
              <a:buFont typeface="Wingdings" charset="2"/>
              <a:buChar char=""/>
            </a:pPr>
            <a:r>
              <a:rPr b="1" lang="sv-SE" sz="1200" spc="-1" strike="noStrike">
                <a:solidFill>
                  <a:srgbClr val="000000"/>
                </a:solidFill>
                <a:latin typeface="DejaVu Sans"/>
                <a:ea typeface="MS Gothic"/>
              </a:rPr>
              <a:t>Policies and Procedures hierarchy: </a:t>
            </a:r>
            <a:r>
              <a:rPr b="0" lang="sv-SE" sz="1200" spc="-1" strike="noStrike" u="sng">
                <a:solidFill>
                  <a:srgbClr val="0070c0"/>
                </a:solidFill>
                <a:uFillTx/>
                <a:latin typeface="DejaVu Sans"/>
                <a:ea typeface="MS Gothic"/>
                <a:hlinkClick r:id="rId8"/>
              </a:rPr>
              <a:t>http://www.ieee802.org/11/Rules/rules.shtml</a:t>
            </a:r>
            <a:endParaRPr b="0" lang="sv-SE" sz="1200" spc="-1" strike="noStrike">
              <a:latin typeface="DejaVu Sans"/>
            </a:endParaRPr>
          </a:p>
          <a:p>
            <a:pPr marL="216000" indent="-216000">
              <a:lnSpc>
                <a:spcPct val="100000"/>
              </a:lnSpc>
              <a:spcBef>
                <a:spcPts val="499"/>
              </a:spcBef>
              <a:buClr>
                <a:srgbClr val="000000"/>
              </a:buClr>
              <a:buSzPct val="45000"/>
              <a:buFont typeface="Wingdings" charset="2"/>
              <a:buChar char=""/>
            </a:pPr>
            <a:r>
              <a:rPr b="1" lang="sv-SE" sz="1200" spc="-1" strike="noStrike">
                <a:solidFill>
                  <a:srgbClr val="000000"/>
                </a:solidFill>
                <a:latin typeface="DejaVu Sans"/>
                <a:ea typeface="MS Gothic"/>
              </a:rPr>
              <a:t>IEEE 802 Procedural document website: </a:t>
            </a:r>
            <a:r>
              <a:rPr b="0" lang="sv-SE" sz="1200" spc="-1" strike="noStrike" u="sng">
                <a:solidFill>
                  <a:srgbClr val="0070c0"/>
                </a:solidFill>
                <a:uFillTx/>
                <a:latin typeface="DejaVu Sans"/>
                <a:ea typeface="MS Gothic"/>
                <a:hlinkClick r:id="rId9"/>
              </a:rPr>
              <a:t>http://www.ieee802.org/devdocs.shtml</a:t>
            </a:r>
            <a:r>
              <a:rPr b="0" lang="sv-SE" sz="1200" spc="-1" strike="noStrike">
                <a:solidFill>
                  <a:srgbClr val="000000"/>
                </a:solidFill>
                <a:latin typeface="DejaVu Sans"/>
                <a:ea typeface="MS Gothic"/>
              </a:rPr>
              <a:t> </a:t>
            </a:r>
            <a:endParaRPr b="0" lang="sv-SE" sz="1200" spc="-1" strike="noStrike">
              <a:latin typeface="DejaVu Sans"/>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3" name="CustomShape 1"/>
          <p:cNvSpPr/>
          <p:nvPr/>
        </p:nvSpPr>
        <p:spPr>
          <a:xfrm>
            <a:off x="685800" y="1584000"/>
            <a:ext cx="7768440" cy="4749840"/>
          </a:xfrm>
          <a:prstGeom prst="rect">
            <a:avLst/>
          </a:prstGeom>
          <a:noFill/>
          <a:ln w="9360">
            <a:noFill/>
          </a:ln>
        </p:spPr>
        <p:style>
          <a:lnRef idx="0"/>
          <a:fillRef idx="0"/>
          <a:effectRef idx="0"/>
          <a:fontRef idx="minor"/>
        </p:style>
      </p:sp>
      <p:sp>
        <p:nvSpPr>
          <p:cNvPr id="314"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F8522E3A-196E-44D8-9D9A-FF44A5B84AEF}"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315"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316"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Nov 2019</a:t>
            </a:r>
            <a:endParaRPr b="0" lang="sv-SE" sz="1800" spc="-1" strike="noStrike">
              <a:latin typeface="DejaVu Sans"/>
            </a:endParaRPr>
          </a:p>
        </p:txBody>
      </p:sp>
      <p:sp>
        <p:nvSpPr>
          <p:cNvPr id="317"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2600" spc="-1" strike="noStrike">
                <a:solidFill>
                  <a:srgbClr val="000000"/>
                </a:solidFill>
                <a:latin typeface="Times New Roman"/>
                <a:ea typeface="MS Gothic"/>
              </a:rPr>
              <a:t>IEEE-SA Copyright Policy</a:t>
            </a:r>
            <a:r>
              <a:rPr b="1" lang="sv-SE" sz="2600" spc="-1" strike="noStrike">
                <a:solidFill>
                  <a:srgbClr val="000000"/>
                </a:solidFill>
                <a:latin typeface="Times New Roman"/>
                <a:ea typeface="MS Gothic"/>
              </a:rPr>
              <a:t>	</a:t>
            </a:r>
            <a:endParaRPr b="0" lang="sv-SE" sz="2600" spc="-1" strike="noStrike">
              <a:latin typeface="DejaVu Sans"/>
            </a:endParaRPr>
          </a:p>
        </p:txBody>
      </p:sp>
      <p:sp>
        <p:nvSpPr>
          <p:cNvPr id="318" name="TextShape 6"/>
          <p:cNvSpPr txBox="1"/>
          <p:nvPr/>
        </p:nvSpPr>
        <p:spPr>
          <a:xfrm>
            <a:off x="457200" y="2376000"/>
            <a:ext cx="8229240" cy="3243240"/>
          </a:xfrm>
          <a:prstGeom prst="rect">
            <a:avLst/>
          </a:prstGeom>
          <a:noFill/>
          <a:ln>
            <a:noFill/>
          </a:ln>
        </p:spPr>
        <p:txBody>
          <a:bodyPr lIns="0" rIns="0" tIns="0" bIns="0" anchor="ctr">
            <a:spAutoFit/>
          </a:bodyPr>
          <a:p>
            <a:pPr marL="216000" indent="-216000">
              <a:lnSpc>
                <a:spcPct val="90000"/>
              </a:lnSpc>
              <a:spcBef>
                <a:spcPts val="564"/>
              </a:spcBef>
              <a:buClr>
                <a:srgbClr val="000000"/>
              </a:buClr>
              <a:buSzPct val="45000"/>
              <a:buFont typeface="Wingdings" charset="2"/>
              <a:buChar char=""/>
            </a:pPr>
            <a:r>
              <a:rPr b="1" lang="sv-SE" sz="16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sv-SE" sz="1600" spc="-1" strike="noStrike">
              <a:latin typeface="DejaVu Sans"/>
            </a:endParaRPr>
          </a:p>
          <a:p>
            <a:pPr marL="216000" indent="-216000">
              <a:lnSpc>
                <a:spcPct val="90000"/>
              </a:lnSpc>
              <a:buClr>
                <a:srgbClr val="000000"/>
              </a:buClr>
              <a:buSzPct val="45000"/>
              <a:buFont typeface="Wingdings" charset="2"/>
              <a:buChar char=""/>
            </a:pPr>
            <a:endParaRPr b="0" lang="sv-SE" sz="1600" spc="-1" strike="noStrike">
              <a:latin typeface="DejaVu Sans"/>
            </a:endParaRPr>
          </a:p>
          <a:p>
            <a:pPr marL="216000" indent="-216000">
              <a:lnSpc>
                <a:spcPct val="100000"/>
              </a:lnSpc>
              <a:spcBef>
                <a:spcPts val="300"/>
              </a:spcBef>
              <a:buClr>
                <a:srgbClr val="000000"/>
              </a:buClr>
              <a:buSzPct val="45000"/>
              <a:buFont typeface="Wingdings" charset="2"/>
              <a:buChar char=""/>
            </a:pPr>
            <a:r>
              <a:rPr b="0" lang="sv-SE" sz="14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sv-SE" sz="1400" spc="-1" strike="noStrike">
              <a:latin typeface="DejaVu Sans"/>
            </a:endParaRPr>
          </a:p>
          <a:p>
            <a:pPr marL="216000" indent="-216000">
              <a:lnSpc>
                <a:spcPct val="100000"/>
              </a:lnSpc>
              <a:spcBef>
                <a:spcPts val="300"/>
              </a:spcBef>
              <a:buClr>
                <a:srgbClr val="000000"/>
              </a:buClr>
              <a:buSzPct val="45000"/>
              <a:buFont typeface="Wingdings" charset="2"/>
              <a:buChar char=""/>
            </a:pPr>
            <a:r>
              <a:rPr b="0" lang="sv-SE" sz="14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sv-SE" sz="1400" spc="-1" strike="noStrike">
              <a:latin typeface="DejaVu Sans"/>
            </a:endParaRPr>
          </a:p>
          <a:p>
            <a:pPr marL="216000" indent="-216000">
              <a:lnSpc>
                <a:spcPct val="100000"/>
              </a:lnSpc>
              <a:spcBef>
                <a:spcPts val="300"/>
              </a:spcBef>
              <a:buClr>
                <a:srgbClr val="000000"/>
              </a:buClr>
              <a:buSzPct val="45000"/>
              <a:buFont typeface="Wingdings" charset="2"/>
              <a:buChar char=""/>
            </a:pPr>
            <a:r>
              <a:rPr b="0" lang="sv-SE" sz="1400" spc="-1" strike="noStrike">
                <a:solidFill>
                  <a:srgbClr val="000000"/>
                </a:solidFill>
                <a:latin typeface="Calibri"/>
                <a:ea typeface="MS PGothic"/>
              </a:rPr>
              <a:t>For material that is not previously Published, IEEE is automatically granted a license to use any material that is presented or submitted.</a:t>
            </a:r>
            <a:endParaRPr b="0" lang="sv-SE" sz="1400" spc="-1" strike="noStrike">
              <a:latin typeface="DejaVu Sans"/>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9" name="CustomShape 1"/>
          <p:cNvSpPr/>
          <p:nvPr/>
        </p:nvSpPr>
        <p:spPr>
          <a:xfrm>
            <a:off x="685800" y="1584000"/>
            <a:ext cx="7768440" cy="4749840"/>
          </a:xfrm>
          <a:prstGeom prst="rect">
            <a:avLst/>
          </a:prstGeom>
          <a:noFill/>
          <a:ln w="9360">
            <a:noFill/>
          </a:ln>
        </p:spPr>
        <p:style>
          <a:lnRef idx="0"/>
          <a:fillRef idx="0"/>
          <a:effectRef idx="0"/>
          <a:fontRef idx="minor"/>
        </p:style>
      </p:sp>
      <p:sp>
        <p:nvSpPr>
          <p:cNvPr id="320"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3EC4B4F2-A304-4A86-BDB7-2FBE540C03FB}"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321"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322"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Nov 2019</a:t>
            </a:r>
            <a:endParaRPr b="0" lang="sv-SE" sz="1800" spc="-1" strike="noStrike">
              <a:latin typeface="DejaVu Sans"/>
            </a:endParaRPr>
          </a:p>
        </p:txBody>
      </p:sp>
      <p:sp>
        <p:nvSpPr>
          <p:cNvPr id="323"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2600" spc="-1" strike="noStrike">
                <a:solidFill>
                  <a:srgbClr val="000000"/>
                </a:solidFill>
                <a:latin typeface="Times New Roman"/>
                <a:ea typeface="MS Gothic"/>
              </a:rPr>
              <a:t>IEEE-SA Copyright Policy</a:t>
            </a:r>
            <a:r>
              <a:rPr b="1" lang="sv-SE" sz="2600" spc="-1" strike="noStrike">
                <a:solidFill>
                  <a:srgbClr val="000000"/>
                </a:solidFill>
                <a:latin typeface="Times New Roman"/>
                <a:ea typeface="MS Gothic"/>
              </a:rPr>
              <a:t>	</a:t>
            </a:r>
            <a:endParaRPr b="0" lang="sv-SE" sz="2600" spc="-1" strike="noStrike">
              <a:latin typeface="DejaVu Sans"/>
            </a:endParaRPr>
          </a:p>
        </p:txBody>
      </p:sp>
      <p:sp>
        <p:nvSpPr>
          <p:cNvPr id="324" name="TextShape 6"/>
          <p:cNvSpPr txBox="1"/>
          <p:nvPr/>
        </p:nvSpPr>
        <p:spPr>
          <a:xfrm>
            <a:off x="457200" y="1726560"/>
            <a:ext cx="8229240" cy="4542120"/>
          </a:xfrm>
          <a:prstGeom prst="rect">
            <a:avLst/>
          </a:prstGeom>
          <a:noFill/>
          <a:ln>
            <a:noFill/>
          </a:ln>
        </p:spPr>
        <p:txBody>
          <a:bodyPr lIns="0" rIns="0" tIns="0" bIns="0" anchor="ctr">
            <a:spAutoFit/>
          </a:bodyPr>
          <a:p>
            <a:pPr marL="216000" indent="-216000">
              <a:lnSpc>
                <a:spcPct val="100000"/>
              </a:lnSpc>
              <a:spcBef>
                <a:spcPts val="850"/>
              </a:spcBef>
              <a:buClr>
                <a:srgbClr val="000000"/>
              </a:buClr>
              <a:buSzPct val="45000"/>
              <a:buFont typeface="Wingdings" charset="2"/>
              <a:buChar char=""/>
            </a:pPr>
            <a:r>
              <a:rPr b="0" lang="sv-SE" sz="1200" spc="-1" strike="noStrike">
                <a:solidFill>
                  <a:srgbClr val="000000"/>
                </a:solidFill>
                <a:latin typeface="DejaVu Sans"/>
                <a:ea typeface="MS PGothic"/>
              </a:rPr>
              <a:t>The IEEE SA Copyright Policy is described in the IEEE SA Standards Board Bylaws and IEEE SA Standards Board Operations Manual</a:t>
            </a:r>
            <a:br/>
            <a:r>
              <a:rPr b="0" lang="sv-SE" sz="1200" spc="-1" strike="noStrike">
                <a:solidFill>
                  <a:srgbClr val="000000"/>
                </a:solidFill>
                <a:latin typeface="DejaVu Sans"/>
              </a:rPr>
              <a:t> </a:t>
            </a:r>
            <a:endParaRPr b="0" lang="sv-SE" sz="1200" spc="-1" strike="noStrike">
              <a:latin typeface="DejaVu Sans"/>
            </a:endParaRPr>
          </a:p>
          <a:p>
            <a:pPr marL="216000" indent="-216000">
              <a:lnSpc>
                <a:spcPct val="100000"/>
              </a:lnSpc>
              <a:spcBef>
                <a:spcPts val="567"/>
              </a:spcBef>
              <a:buClr>
                <a:srgbClr val="000000"/>
              </a:buClr>
              <a:buSzPct val="45000"/>
              <a:buFont typeface="Wingdings" charset="2"/>
              <a:buChar char=""/>
            </a:pPr>
            <a:r>
              <a:rPr b="0" lang="sv-SE" sz="1200" spc="-1" strike="noStrike">
                <a:solidFill>
                  <a:srgbClr val="000000"/>
                </a:solidFill>
                <a:latin typeface="DejaVu Sans"/>
                <a:ea typeface="MS PGothic"/>
              </a:rPr>
              <a:t>IEEE SA Copyright Policy, see </a:t>
            </a:r>
            <a:br/>
            <a:r>
              <a:rPr b="0" lang="sv-SE" sz="1200" spc="-1" strike="noStrike">
                <a:solidFill>
                  <a:srgbClr val="000000"/>
                </a:solidFill>
                <a:latin typeface="DejaVu Sans"/>
                <a:ea typeface="MS PGothic"/>
              </a:rPr>
              <a:t>	</a:t>
            </a:r>
            <a:r>
              <a:rPr b="0" lang="sv-SE" sz="1200" spc="-1" strike="noStrike">
                <a:solidFill>
                  <a:srgbClr val="000000"/>
                </a:solidFill>
                <a:latin typeface="DejaVu Sans"/>
                <a:ea typeface="MS PGothic"/>
              </a:rPr>
              <a:t>Clause 7 of the IEEE SA Standards Board Bylaws</a:t>
            </a:r>
            <a:br/>
            <a:r>
              <a:rPr b="0" lang="sv-SE" sz="1200" spc="-1" strike="noStrike">
                <a:solidFill>
                  <a:srgbClr val="000000"/>
                </a:solidFill>
                <a:latin typeface="DejaVu Sans"/>
                <a:ea typeface="MS PGothic"/>
              </a:rPr>
              <a:t> </a:t>
            </a:r>
            <a:r>
              <a:rPr b="0" lang="sv-SE" sz="1200" spc="-1" strike="noStrike">
                <a:solidFill>
                  <a:srgbClr val="000000"/>
                </a:solidFill>
                <a:latin typeface="DejaVu Sans"/>
                <a:ea typeface="MS PGothic"/>
              </a:rPr>
              <a:t>	</a:t>
            </a:r>
            <a:r>
              <a:rPr b="0" lang="sv-SE" sz="1200" spc="-1" strike="noStrike" u="sng">
                <a:solidFill>
                  <a:srgbClr val="0000ff"/>
                </a:solidFill>
                <a:uFillTx/>
                <a:latin typeface="DejaVu Sans"/>
                <a:ea typeface="MS PGothic"/>
              </a:rPr>
              <a:t>https://standards.ieee.org/about/policies/bylaws/sect6-7.html#7</a:t>
            </a:r>
            <a:br/>
            <a:r>
              <a:rPr b="0" lang="sv-SE" sz="1200" spc="-1" strike="noStrike">
                <a:solidFill>
                  <a:srgbClr val="000000"/>
                </a:solidFill>
                <a:latin typeface="DejaVu Sans"/>
                <a:ea typeface="MS PGothic"/>
              </a:rPr>
              <a:t>	</a:t>
            </a:r>
            <a:r>
              <a:rPr b="0" lang="sv-SE" sz="1200" spc="-1" strike="noStrike">
                <a:solidFill>
                  <a:srgbClr val="000000"/>
                </a:solidFill>
                <a:latin typeface="DejaVu Sans"/>
                <a:ea typeface="MS PGothic"/>
              </a:rPr>
              <a:t>Clause 6.1 of the IEEE SA Standards Board Operations Manual</a:t>
            </a:r>
            <a:br/>
            <a:r>
              <a:rPr b="0" lang="sv-SE" sz="1200" spc="-1" strike="noStrike">
                <a:solidFill>
                  <a:srgbClr val="000000"/>
                </a:solidFill>
                <a:latin typeface="DejaVu Sans"/>
                <a:ea typeface="MS PGothic"/>
              </a:rPr>
              <a:t>	</a:t>
            </a:r>
            <a:r>
              <a:rPr b="0" lang="sv-SE" sz="1200" spc="-1" strike="noStrike" u="sng">
                <a:solidFill>
                  <a:srgbClr val="0000ff"/>
                </a:solidFill>
                <a:uFillTx/>
                <a:latin typeface="DejaVu Sans"/>
                <a:ea typeface="MS PGothic"/>
              </a:rPr>
              <a:t>https://standards.ieee.org/about/policies/opman/sect6.html</a:t>
            </a:r>
            <a:br/>
            <a:r>
              <a:rPr b="0" lang="sv-SE" sz="1200" spc="-1" strike="noStrike">
                <a:solidFill>
                  <a:srgbClr val="000000"/>
                </a:solidFill>
                <a:latin typeface="DejaVu Sans"/>
              </a:rPr>
              <a:t> </a:t>
            </a:r>
            <a:endParaRPr b="0" lang="sv-SE" sz="1200" spc="-1" strike="noStrike">
              <a:latin typeface="DejaVu Sans"/>
            </a:endParaRPr>
          </a:p>
          <a:p>
            <a:pPr marL="216000" indent="-216000">
              <a:lnSpc>
                <a:spcPct val="100000"/>
              </a:lnSpc>
              <a:spcBef>
                <a:spcPts val="850"/>
              </a:spcBef>
              <a:buClr>
                <a:srgbClr val="000000"/>
              </a:buClr>
              <a:buSzPct val="45000"/>
              <a:buFont typeface="Wingdings" charset="2"/>
              <a:buChar char=""/>
            </a:pPr>
            <a:r>
              <a:rPr b="0" lang="sv-SE" sz="1200" spc="-1" strike="noStrike">
                <a:solidFill>
                  <a:srgbClr val="000000"/>
                </a:solidFill>
                <a:latin typeface="DejaVu Sans"/>
                <a:ea typeface="MS PGothic"/>
              </a:rPr>
              <a:t>IEEE SA Copyright Permission</a:t>
            </a:r>
            <a:endParaRPr b="0" lang="sv-SE" sz="1200" spc="-1" strike="noStrike">
              <a:latin typeface="DejaVu Sans"/>
            </a:endParaRPr>
          </a:p>
          <a:p>
            <a:pPr lvl="1" marL="432000" indent="-216000">
              <a:lnSpc>
                <a:spcPct val="100000"/>
              </a:lnSpc>
              <a:spcBef>
                <a:spcPts val="567"/>
              </a:spcBef>
              <a:buClr>
                <a:srgbClr val="000000"/>
              </a:buClr>
              <a:buSzPct val="45000"/>
              <a:buFont typeface="Wingdings" charset="2"/>
              <a:buChar char=""/>
            </a:pPr>
            <a:r>
              <a:rPr b="0" lang="sv-SE" sz="1200" spc="-1" strike="noStrike" u="sng">
                <a:solidFill>
                  <a:srgbClr val="0000ff"/>
                </a:solidFill>
                <a:uFillTx/>
                <a:latin typeface="DejaVu Sans"/>
                <a:ea typeface="MS PGothic"/>
              </a:rPr>
              <a:t>https://standards.ieee.org/content/dam/ieee-standards/standards/web/documents/other/permissionltrs.zip</a:t>
            </a:r>
            <a:br/>
            <a:endParaRPr b="0" lang="sv-SE" sz="1200" spc="-1" strike="noStrike">
              <a:latin typeface="DejaVu Sans"/>
            </a:endParaRPr>
          </a:p>
          <a:p>
            <a:pPr marL="216000" indent="-216000">
              <a:lnSpc>
                <a:spcPct val="100000"/>
              </a:lnSpc>
              <a:spcBef>
                <a:spcPts val="850"/>
              </a:spcBef>
              <a:buClr>
                <a:srgbClr val="000000"/>
              </a:buClr>
              <a:buSzPct val="45000"/>
              <a:buFont typeface="Wingdings" charset="2"/>
              <a:buChar char=""/>
            </a:pPr>
            <a:r>
              <a:rPr b="0" lang="sv-SE" sz="1200" spc="-1" strike="noStrike">
                <a:solidFill>
                  <a:srgbClr val="000000"/>
                </a:solidFill>
                <a:latin typeface="DejaVu Sans"/>
                <a:ea typeface="MS PGothic"/>
              </a:rPr>
              <a:t>IEEE SA Copyright FAQs</a:t>
            </a:r>
            <a:endParaRPr b="0" lang="sv-SE" sz="1200" spc="-1" strike="noStrike">
              <a:latin typeface="DejaVu Sans"/>
            </a:endParaRPr>
          </a:p>
          <a:p>
            <a:pPr lvl="1" marL="432000" indent="-216000">
              <a:lnSpc>
                <a:spcPct val="100000"/>
              </a:lnSpc>
              <a:spcBef>
                <a:spcPts val="567"/>
              </a:spcBef>
              <a:buClr>
                <a:srgbClr val="000000"/>
              </a:buClr>
              <a:buSzPct val="45000"/>
              <a:buFont typeface="Wingdings" charset="2"/>
              <a:buChar char=""/>
            </a:pPr>
            <a:r>
              <a:rPr b="0" lang="sv-SE" sz="1200" spc="-1" strike="noStrike" u="sng">
                <a:solidFill>
                  <a:srgbClr val="0000ff"/>
                </a:solidFill>
                <a:uFillTx/>
                <a:latin typeface="DejaVu Sans"/>
                <a:ea typeface="MS PGothic"/>
              </a:rPr>
              <a:t>http://standards.ieee.org/faqs/copyrights.html/</a:t>
            </a:r>
            <a:endParaRPr b="0" lang="sv-SE" sz="1200" spc="-1" strike="noStrike">
              <a:latin typeface="DejaVu Sans"/>
            </a:endParaRPr>
          </a:p>
          <a:p>
            <a:pPr marL="216000" indent="-216000">
              <a:lnSpc>
                <a:spcPct val="100000"/>
              </a:lnSpc>
              <a:spcBef>
                <a:spcPts val="850"/>
              </a:spcBef>
              <a:buClr>
                <a:srgbClr val="000000"/>
              </a:buClr>
              <a:buSzPct val="45000"/>
              <a:buFont typeface="Wingdings" charset="2"/>
              <a:buChar char=""/>
            </a:pPr>
            <a:r>
              <a:rPr b="0" lang="sv-SE" sz="1200" spc="-1" strike="noStrike">
                <a:solidFill>
                  <a:srgbClr val="000000"/>
                </a:solidFill>
                <a:latin typeface="DejaVu Sans"/>
                <a:ea typeface="MS PGothic"/>
              </a:rPr>
              <a:t>IEEE SA Best Practices for IEEE Standards Development </a:t>
            </a:r>
            <a:endParaRPr b="0" lang="sv-SE" sz="1200" spc="-1" strike="noStrike">
              <a:latin typeface="DejaVu Sans"/>
            </a:endParaRPr>
          </a:p>
          <a:p>
            <a:pPr lvl="1" marL="432000" indent="-216000">
              <a:lnSpc>
                <a:spcPct val="100000"/>
              </a:lnSpc>
              <a:spcBef>
                <a:spcPts val="567"/>
              </a:spcBef>
              <a:buClr>
                <a:srgbClr val="000000"/>
              </a:buClr>
              <a:buSzPct val="45000"/>
              <a:buFont typeface="Wingdings" charset="2"/>
              <a:buChar char=""/>
            </a:pPr>
            <a:r>
              <a:rPr b="0" lang="sv-SE" sz="1200" spc="-1" strike="noStrike" u="sng">
                <a:solidFill>
                  <a:srgbClr val="0000ff"/>
                </a:solidFill>
                <a:uFillTx/>
                <a:latin typeface="DejaVu Sans"/>
                <a:ea typeface="MS PGothic"/>
              </a:rPr>
              <a:t>http://standards.ieee.org/develop/policies/best_practices_for_ieee_standards_development_051215.pdf</a:t>
            </a:r>
            <a:br/>
            <a:endParaRPr b="0" lang="sv-SE" sz="1200" spc="-1" strike="noStrike">
              <a:latin typeface="DejaVu Sans"/>
            </a:endParaRPr>
          </a:p>
          <a:p>
            <a:pPr marL="216000" indent="-216000">
              <a:lnSpc>
                <a:spcPct val="100000"/>
              </a:lnSpc>
              <a:spcBef>
                <a:spcPts val="850"/>
              </a:spcBef>
              <a:buClr>
                <a:srgbClr val="000000"/>
              </a:buClr>
              <a:buSzPct val="45000"/>
              <a:buFont typeface="Wingdings" charset="2"/>
              <a:buChar char=""/>
            </a:pPr>
            <a:r>
              <a:rPr b="0" lang="sv-SE" sz="1200" spc="-1" strike="noStrike">
                <a:solidFill>
                  <a:srgbClr val="000000"/>
                </a:solidFill>
                <a:latin typeface="DejaVu Sans"/>
                <a:ea typeface="MS PGothic"/>
              </a:rPr>
              <a:t>Distribution of Draft Standards (see 6.1.3 of the SASB Operations Manual)</a:t>
            </a:r>
            <a:endParaRPr b="0" lang="sv-SE" sz="1200" spc="-1" strike="noStrike">
              <a:latin typeface="DejaVu Sans"/>
            </a:endParaRPr>
          </a:p>
          <a:p>
            <a:pPr lvl="1" marL="432000" indent="-216000">
              <a:lnSpc>
                <a:spcPct val="100000"/>
              </a:lnSpc>
              <a:spcBef>
                <a:spcPts val="567"/>
              </a:spcBef>
              <a:buClr>
                <a:srgbClr val="000000"/>
              </a:buClr>
              <a:buSzPct val="45000"/>
              <a:buFont typeface="Wingdings" charset="2"/>
              <a:buChar char=""/>
            </a:pPr>
            <a:r>
              <a:rPr b="0" lang="sv-SE" sz="1200" spc="-1" strike="noStrike" u="sng">
                <a:solidFill>
                  <a:srgbClr val="0000ff"/>
                </a:solidFill>
                <a:uFillTx/>
                <a:latin typeface="DejaVu Sans"/>
                <a:ea typeface="MS PGothic"/>
              </a:rPr>
              <a:t>https://standards.ieee.org/about/policies/opman/sect6.html</a:t>
            </a:r>
            <a:endParaRPr b="0" lang="sv-SE" sz="1200" spc="-1" strike="noStrike">
              <a:latin typeface="DejaVu Sans"/>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5" name="CustomShape 1"/>
          <p:cNvSpPr/>
          <p:nvPr/>
        </p:nvSpPr>
        <p:spPr>
          <a:xfrm>
            <a:off x="685800" y="1981080"/>
            <a:ext cx="7768440" cy="4110840"/>
          </a:xfrm>
          <a:prstGeom prst="rect">
            <a:avLst/>
          </a:prstGeom>
          <a:noFill/>
          <a:ln w="9360">
            <a:noFill/>
          </a:ln>
        </p:spPr>
        <p:style>
          <a:lnRef idx="0"/>
          <a:fillRef idx="0"/>
          <a:effectRef idx="0"/>
          <a:fontRef idx="minor"/>
        </p:style>
        <p:txBody>
          <a:bodyPr lIns="92160" rIns="92160" tIns="46080" bIns="46080">
            <a:noAutofit/>
          </a:bodyPr>
          <a:p>
            <a:pPr marL="457200" indent="-454680">
              <a:lnSpc>
                <a:spcPct val="100000"/>
              </a:lnSpc>
              <a:spcBef>
                <a:spcPts val="601"/>
              </a:spcBef>
            </a:pPr>
            <a:r>
              <a:rPr b="1" lang="sv-SE" sz="2400" spc="-1" strike="noStrike">
                <a:solidFill>
                  <a:srgbClr val="000000"/>
                </a:solidFill>
                <a:latin typeface="Times New Roman"/>
                <a:ea typeface="MS Gothic"/>
              </a:rPr>
              <a:t>Please do your attendance.</a:t>
            </a:r>
            <a:endParaRPr b="0" lang="sv-SE" sz="2400" spc="-1" strike="noStrike">
              <a:latin typeface="DejaVu Sans"/>
            </a:endParaRPr>
          </a:p>
          <a:p>
            <a:pPr marL="457200" indent="-454680">
              <a:lnSpc>
                <a:spcPct val="100000"/>
              </a:lnSpc>
              <a:spcBef>
                <a:spcPts val="601"/>
              </a:spcBef>
            </a:pPr>
            <a:r>
              <a:rPr b="1" lang="sv-SE" sz="2400" spc="-1" strike="noStrike">
                <a:solidFill>
                  <a:srgbClr val="000000"/>
                </a:solidFill>
                <a:latin typeface="Times New Roman"/>
                <a:ea typeface="MS Gothic"/>
              </a:rPr>
              <a:t>Log in using your credentials at:</a:t>
            </a:r>
            <a:endParaRPr b="0" lang="sv-SE" sz="2400" spc="-1" strike="noStrike">
              <a:latin typeface="DejaVu Sans"/>
            </a:endParaRPr>
          </a:p>
          <a:p>
            <a:pPr marL="457200" indent="-454680">
              <a:lnSpc>
                <a:spcPct val="100000"/>
              </a:lnSpc>
              <a:spcBef>
                <a:spcPts val="601"/>
              </a:spcBef>
            </a:pPr>
            <a:r>
              <a:rPr b="1" lang="sv-SE" sz="2400" spc="-1" strike="noStrike" u="sng">
                <a:solidFill>
                  <a:srgbClr val="0000ff"/>
                </a:solidFill>
                <a:uFillTx/>
                <a:latin typeface="Times New Roman"/>
                <a:ea typeface="MS Gothic"/>
                <a:hlinkClick r:id="rId1"/>
              </a:rPr>
              <a:t>http://imat.ieee.org</a:t>
            </a:r>
            <a:endParaRPr b="0" lang="sv-SE" sz="2400" spc="-1" strike="noStrike">
              <a:latin typeface="DejaVu Sans"/>
            </a:endParaRPr>
          </a:p>
          <a:p>
            <a:pPr marL="457200" indent="-454680">
              <a:lnSpc>
                <a:spcPct val="100000"/>
              </a:lnSpc>
              <a:spcBef>
                <a:spcPts val="601"/>
              </a:spcBef>
            </a:pPr>
            <a:endParaRPr b="0" lang="sv-SE" sz="2400" spc="-1" strike="noStrike">
              <a:latin typeface="DejaVu Sans"/>
            </a:endParaRPr>
          </a:p>
          <a:p>
            <a:pPr marL="457200" indent="-454680">
              <a:lnSpc>
                <a:spcPct val="100000"/>
              </a:lnSpc>
              <a:spcBef>
                <a:spcPts val="601"/>
              </a:spcBef>
            </a:pPr>
            <a:r>
              <a:rPr b="1" lang="sv-SE" sz="2400" spc="-1" strike="noStrike">
                <a:solidFill>
                  <a:srgbClr val="000000"/>
                </a:solidFill>
                <a:latin typeface="Times New Roman"/>
                <a:ea typeface="MS Gothic"/>
              </a:rPr>
              <a:t>If you do not know your credentials, please contact Jon Rosdahl (</a:t>
            </a:r>
            <a:r>
              <a:rPr b="1" lang="sv-SE" sz="2400" spc="-1" strike="noStrike" u="sng">
                <a:solidFill>
                  <a:srgbClr val="0000ff"/>
                </a:solidFill>
                <a:uFillTx/>
                <a:latin typeface="Times New Roman"/>
                <a:ea typeface="MS Gothic"/>
                <a:hlinkClick r:id="rId2"/>
              </a:rPr>
              <a:t>jon.rosdahl@ieee.org</a:t>
            </a:r>
            <a:r>
              <a:rPr b="1" lang="sv-SE" sz="2400" spc="-1" strike="noStrike">
                <a:solidFill>
                  <a:srgbClr val="000000"/>
                </a:solidFill>
                <a:latin typeface="Times New Roman"/>
                <a:ea typeface="MS Gothic"/>
              </a:rPr>
              <a:t>) for guidance.</a:t>
            </a:r>
            <a:endParaRPr b="0" lang="sv-SE" sz="2400" spc="-1" strike="noStrike">
              <a:latin typeface="DejaVu Sans"/>
            </a:endParaRPr>
          </a:p>
          <a:p>
            <a:pPr marL="457200" indent="-454680">
              <a:lnSpc>
                <a:spcPct val="100000"/>
              </a:lnSpc>
              <a:spcBef>
                <a:spcPts val="601"/>
              </a:spcBef>
            </a:pPr>
            <a:endParaRPr b="0" lang="sv-SE" sz="2400" spc="-1" strike="noStrike">
              <a:latin typeface="DejaVu Sans"/>
            </a:endParaRPr>
          </a:p>
          <a:p>
            <a:pPr marL="457200" indent="-454680">
              <a:lnSpc>
                <a:spcPct val="100000"/>
              </a:lnSpc>
              <a:spcBef>
                <a:spcPts val="601"/>
              </a:spcBef>
            </a:pPr>
            <a:endParaRPr b="0" lang="sv-SE" sz="2400" spc="-1" strike="noStrike">
              <a:latin typeface="DejaVu Sans"/>
            </a:endParaRPr>
          </a:p>
        </p:txBody>
      </p:sp>
      <p:sp>
        <p:nvSpPr>
          <p:cNvPr id="326"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86F64E10-5AF9-4C0E-B698-5580F5338728}"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327"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328"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Nov 2019</a:t>
            </a:r>
            <a:endParaRPr b="0" lang="sv-SE" sz="1800" spc="-1" strike="noStrike">
              <a:latin typeface="DejaVu Sans"/>
            </a:endParaRPr>
          </a:p>
        </p:txBody>
      </p:sp>
      <p:sp>
        <p:nvSpPr>
          <p:cNvPr id="329"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Attendance</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0" name="CustomShape 1"/>
          <p:cNvSpPr/>
          <p:nvPr/>
        </p:nvSpPr>
        <p:spPr>
          <a:xfrm>
            <a:off x="685800" y="1584000"/>
            <a:ext cx="7768440" cy="4749840"/>
          </a:xfrm>
          <a:prstGeom prst="rect">
            <a:avLst/>
          </a:prstGeom>
          <a:noFill/>
          <a:ln w="9360">
            <a:noFill/>
          </a:ln>
        </p:spPr>
        <p:style>
          <a:lnRef idx="0"/>
          <a:fillRef idx="0"/>
          <a:effectRef idx="0"/>
          <a:fontRef idx="minor"/>
        </p:style>
        <p:txBody>
          <a:bodyPr lIns="92160" rIns="92160" tIns="46080" bIns="46080">
            <a:noAutofit/>
          </a:bodyPr>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Call the meeting to order</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Elect/call for secretary for the meeting</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Reminders of guidelines, policies, attendance</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Agenda review</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Approve telecon minutes</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Review timeline</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Discussion of draft report</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000" spc="-1" strike="noStrike">
                <a:solidFill>
                  <a:srgbClr val="696969"/>
                </a:solidFill>
                <a:latin typeface="Times New Roman"/>
                <a:ea typeface="MS Gothic"/>
              </a:rPr>
              <a:t>11-19/1789 and 11-19/1989</a:t>
            </a:r>
            <a:endParaRPr b="0" lang="sv-SE" sz="10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000" spc="-1" strike="noStrike">
                <a:solidFill>
                  <a:srgbClr val="696969"/>
                </a:solidFill>
                <a:latin typeface="Times New Roman"/>
                <a:ea typeface="MS Gothic"/>
              </a:rPr>
              <a:t>Use-case 3.9 – reworked in 11-19/2098 </a:t>
            </a:r>
            <a:endParaRPr b="0" lang="sv-SE" sz="10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000" spc="-1" strike="noStrike">
                <a:solidFill>
                  <a:srgbClr val="696969"/>
                </a:solidFill>
                <a:latin typeface="Times New Roman"/>
                <a:ea typeface="MS Gothic"/>
              </a:rPr>
              <a:t>Filling in Sec. 4 table for use-case 3.10 and 3.11</a:t>
            </a:r>
            <a:endParaRPr b="0" lang="sv-SE" sz="10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000" spc="-1" strike="noStrike">
                <a:solidFill>
                  <a:srgbClr val="696969"/>
                </a:solidFill>
                <a:latin typeface="Times New Roman"/>
                <a:ea typeface="MS Gothic"/>
              </a:rPr>
              <a:t>New use-case: 11-19/2058r1</a:t>
            </a:r>
            <a:endParaRPr b="0" lang="sv-SE" sz="10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000" spc="-1" strike="noStrike">
                <a:solidFill>
                  <a:srgbClr val="696969"/>
                </a:solidFill>
                <a:latin typeface="Times New Roman"/>
                <a:ea typeface="MS Gothic"/>
              </a:rPr>
              <a:t>Recommendations – draft report 1442r5 and 1992r1</a:t>
            </a:r>
            <a:endParaRPr b="0" lang="sv-SE" sz="10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Motion to adopt report (tbd)</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AOB</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Adjourn</a:t>
            </a:r>
            <a:endParaRPr b="0" lang="sv-SE" sz="1600" spc="-1" strike="noStrike">
              <a:latin typeface="DejaVu Sans"/>
            </a:endParaRPr>
          </a:p>
        </p:txBody>
      </p:sp>
      <p:sp>
        <p:nvSpPr>
          <p:cNvPr id="331"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9D45C3F0-71D5-46CC-BD15-2D89BFFD011E}"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332"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333"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Nov 2019</a:t>
            </a:r>
            <a:endParaRPr b="0" lang="sv-SE" sz="1800" spc="-1" strike="noStrike">
              <a:latin typeface="DejaVu Sans"/>
            </a:endParaRPr>
          </a:p>
        </p:txBody>
      </p:sp>
      <p:sp>
        <p:nvSpPr>
          <p:cNvPr id="334"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5" name="CustomShape 1"/>
          <p:cNvSpPr/>
          <p:nvPr/>
        </p:nvSpPr>
        <p:spPr>
          <a:xfrm>
            <a:off x="685800" y="1981080"/>
            <a:ext cx="7768440" cy="4110840"/>
          </a:xfrm>
          <a:prstGeom prst="rect">
            <a:avLst/>
          </a:prstGeom>
          <a:noFill/>
          <a:ln w="9360">
            <a:noFill/>
          </a:ln>
        </p:spPr>
        <p:style>
          <a:lnRef idx="0"/>
          <a:fillRef idx="0"/>
          <a:effectRef idx="0"/>
          <a:fontRef idx="minor"/>
        </p:style>
        <p:txBody>
          <a:bodyPr lIns="92160" rIns="92160" tIns="46080" bIns="46080">
            <a:noAutofit/>
          </a:bodyPr>
          <a:p>
            <a:pPr marL="343080" indent="-340560">
              <a:lnSpc>
                <a:spcPct val="100000"/>
              </a:lnSpc>
              <a:spcBef>
                <a:spcPts val="601"/>
              </a:spcBef>
              <a:buClr>
                <a:srgbClr val="000000"/>
              </a:buClr>
              <a:buFont typeface="Arial"/>
              <a:buChar char="•"/>
            </a:pPr>
            <a:r>
              <a:rPr b="1" lang="sv-SE" sz="2400" spc="-1" strike="noStrike">
                <a:solidFill>
                  <a:srgbClr val="000000"/>
                </a:solidFill>
                <a:latin typeface="Times New Roman"/>
                <a:ea typeface="MS Gothic"/>
              </a:rPr>
              <a:t>3 Sessions are scheduled for this week</a:t>
            </a:r>
            <a:endParaRPr b="0" lang="sv-SE" sz="2400" spc="-1" strike="noStrike">
              <a:latin typeface="DejaVu Sans"/>
            </a:endParaRPr>
          </a:p>
          <a:p>
            <a:pPr>
              <a:lnSpc>
                <a:spcPct val="100000"/>
              </a:lnSpc>
              <a:spcBef>
                <a:spcPts val="601"/>
              </a:spcBef>
            </a:pPr>
            <a:endParaRPr b="0" lang="sv-SE" sz="2400" spc="-1" strike="noStrike">
              <a:latin typeface="DejaVu Sans"/>
            </a:endParaRPr>
          </a:p>
          <a:p>
            <a:pPr lvl="1" marL="743040" indent="-283320">
              <a:lnSpc>
                <a:spcPct val="100000"/>
              </a:lnSpc>
              <a:spcBef>
                <a:spcPts val="499"/>
              </a:spcBef>
              <a:buClr>
                <a:srgbClr val="000000"/>
              </a:buClr>
              <a:buFont typeface="Arial"/>
              <a:buChar char="•"/>
            </a:pPr>
            <a:r>
              <a:rPr b="0" lang="sv-SE" sz="2000" spc="-1" strike="noStrike">
                <a:solidFill>
                  <a:srgbClr val="000000"/>
                </a:solidFill>
                <a:latin typeface="Times New Roman"/>
                <a:ea typeface="MS Gothic"/>
              </a:rPr>
              <a:t>Tue 17 Sep PM1</a:t>
            </a:r>
            <a:endParaRPr b="0" lang="sv-SE" sz="2000" spc="-1" strike="noStrike">
              <a:latin typeface="DejaVu Sans"/>
            </a:endParaRPr>
          </a:p>
          <a:p>
            <a:pPr lvl="1" marL="743040" indent="-283320">
              <a:lnSpc>
                <a:spcPct val="100000"/>
              </a:lnSpc>
              <a:spcBef>
                <a:spcPts val="499"/>
              </a:spcBef>
              <a:buClr>
                <a:srgbClr val="000000"/>
              </a:buClr>
              <a:buFont typeface="Arial"/>
              <a:buChar char="•"/>
            </a:pPr>
            <a:r>
              <a:rPr b="0" lang="sv-SE" sz="2000" spc="-1" strike="noStrike">
                <a:solidFill>
                  <a:srgbClr val="000000"/>
                </a:solidFill>
                <a:latin typeface="Times New Roman"/>
                <a:ea typeface="MS Gothic"/>
              </a:rPr>
              <a:t>Tue 17 Sep EVE</a:t>
            </a:r>
            <a:endParaRPr b="0" lang="sv-SE" sz="2000" spc="-1" strike="noStrike">
              <a:latin typeface="DejaVu Sans"/>
            </a:endParaRPr>
          </a:p>
          <a:p>
            <a:pPr lvl="1" marL="743040" indent="-283320">
              <a:lnSpc>
                <a:spcPct val="100000"/>
              </a:lnSpc>
              <a:spcBef>
                <a:spcPts val="499"/>
              </a:spcBef>
              <a:buClr>
                <a:srgbClr val="000000"/>
              </a:buClr>
              <a:buFont typeface="Arial"/>
              <a:buChar char="•"/>
            </a:pPr>
            <a:r>
              <a:rPr b="0" lang="sv-SE" sz="2000" spc="-1" strike="noStrike">
                <a:solidFill>
                  <a:srgbClr val="000000"/>
                </a:solidFill>
                <a:latin typeface="Times New Roman"/>
                <a:ea typeface="MS Gothic"/>
              </a:rPr>
              <a:t>Thu 19 Sep AM1</a:t>
            </a:r>
            <a:endParaRPr b="0" lang="sv-SE" sz="2000" spc="-1" strike="noStrike">
              <a:latin typeface="DejaVu Sans"/>
            </a:endParaRPr>
          </a:p>
          <a:p>
            <a:pPr>
              <a:lnSpc>
                <a:spcPct val="100000"/>
              </a:lnSpc>
              <a:spcBef>
                <a:spcPts val="499"/>
              </a:spcBef>
            </a:pPr>
            <a:endParaRPr b="0" lang="sv-SE" sz="2000" spc="-1" strike="noStrike">
              <a:latin typeface="DejaVu Sans"/>
            </a:endParaRPr>
          </a:p>
          <a:p>
            <a:pPr>
              <a:lnSpc>
                <a:spcPct val="100000"/>
              </a:lnSpc>
              <a:spcBef>
                <a:spcPts val="499"/>
              </a:spcBef>
            </a:pPr>
            <a:r>
              <a:rPr b="0" lang="sv-SE" sz="2000" spc="-1" strike="noStrike">
                <a:solidFill>
                  <a:srgbClr val="000000"/>
                </a:solidFill>
                <a:latin typeface="Nimbus Roman"/>
                <a:ea typeface="DejaVu Sans"/>
              </a:rPr>
              <a:t>6 hours in total.</a:t>
            </a:r>
            <a:endParaRPr b="0" lang="sv-SE" sz="2000" spc="-1" strike="noStrike">
              <a:latin typeface="DejaVu Sans"/>
            </a:endParaRPr>
          </a:p>
          <a:p>
            <a:pPr>
              <a:lnSpc>
                <a:spcPct val="100000"/>
              </a:lnSpc>
              <a:spcBef>
                <a:spcPts val="499"/>
              </a:spcBef>
            </a:pPr>
            <a:endParaRPr b="0" lang="sv-SE" sz="2000" spc="-1" strike="noStrike">
              <a:latin typeface="DejaVu Sans"/>
            </a:endParaRPr>
          </a:p>
        </p:txBody>
      </p:sp>
      <p:sp>
        <p:nvSpPr>
          <p:cNvPr id="336"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9392DA9C-F818-46EC-97DA-4F922494CDA3}"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337"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338"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Nov 2019</a:t>
            </a:r>
            <a:endParaRPr b="0" lang="sv-SE" sz="1800" spc="-1" strike="noStrike">
              <a:latin typeface="DejaVu Sans"/>
            </a:endParaRPr>
          </a:p>
        </p:txBody>
      </p:sp>
      <p:sp>
        <p:nvSpPr>
          <p:cNvPr id="339"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RCM TIG this week</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0" name="CustomShape 1"/>
          <p:cNvSpPr/>
          <p:nvPr/>
        </p:nvSpPr>
        <p:spPr>
          <a:xfrm>
            <a:off x="685800" y="1584000"/>
            <a:ext cx="7768440" cy="4749840"/>
          </a:xfrm>
          <a:prstGeom prst="rect">
            <a:avLst/>
          </a:prstGeom>
          <a:noFill/>
          <a:ln w="9360">
            <a:noFill/>
          </a:ln>
        </p:spPr>
        <p:style>
          <a:lnRef idx="0"/>
          <a:fillRef idx="0"/>
          <a:effectRef idx="0"/>
          <a:fontRef idx="minor"/>
        </p:style>
        <p:txBody>
          <a:bodyPr lIns="92160" rIns="92160" tIns="46080" bIns="46080">
            <a:noAutofit/>
          </a:bodyPr>
          <a:p>
            <a:pPr marL="343080" indent="-34056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Call the meeting to order</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Elect/call for secretary for the meeting</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Reminders of guidelines, policies, attendance</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Agenda review</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Approve telecon minutes</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Review timeline</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Discussion of draft report</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600" spc="-1" strike="noStrike">
                <a:solidFill>
                  <a:srgbClr val="000000"/>
                </a:solidFill>
                <a:latin typeface="Times New Roman"/>
                <a:ea typeface="MS Gothic"/>
              </a:rPr>
              <a:t>11-19/1789 and 11-19/1989</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600" spc="-1" strike="noStrike">
                <a:solidFill>
                  <a:srgbClr val="000000"/>
                </a:solidFill>
                <a:latin typeface="Times New Roman"/>
                <a:ea typeface="MS Gothic"/>
              </a:rPr>
              <a:t>Use-case 3.9 – ditch it? </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600" spc="-1" strike="noStrike">
                <a:solidFill>
                  <a:srgbClr val="000000"/>
                </a:solidFill>
                <a:latin typeface="Times New Roman"/>
                <a:ea typeface="MS Gothic"/>
              </a:rPr>
              <a:t>Filling in Sec. 4 table for use-case 3.10 and 3.11</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600" spc="-1" strike="noStrike">
                <a:solidFill>
                  <a:srgbClr val="000000"/>
                </a:solidFill>
                <a:latin typeface="Times New Roman"/>
                <a:ea typeface="MS Gothic"/>
              </a:rPr>
              <a:t>Recommendations – draft report 1442r5 and 1992r0</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Motion to adopt report (tbd)</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1" lang="sv-SE" sz="1600" spc="-1" strike="noStrike">
                <a:solidFill>
                  <a:srgbClr val="000000"/>
                </a:solidFill>
                <a:latin typeface="Times New Roman"/>
                <a:ea typeface="MS Gothic"/>
              </a:rPr>
              <a:t>AOB</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1" lang="sv-SE" sz="1600" spc="-1" strike="noStrike">
                <a:solidFill>
                  <a:srgbClr val="000000"/>
                </a:solidFill>
                <a:latin typeface="Times New Roman"/>
                <a:ea typeface="MS Gothic"/>
              </a:rPr>
              <a:t>Adjourn</a:t>
            </a:r>
            <a:endParaRPr b="0" lang="sv-SE" sz="1600" spc="-1" strike="noStrike">
              <a:latin typeface="DejaVu Sans"/>
            </a:endParaRPr>
          </a:p>
        </p:txBody>
      </p:sp>
      <p:sp>
        <p:nvSpPr>
          <p:cNvPr id="341"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A76969CD-8FFC-4DC3-932C-71D9DA8DBBDC}"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342"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343"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Nov 2019</a:t>
            </a:r>
            <a:endParaRPr b="0" lang="sv-SE" sz="1800" spc="-1" strike="noStrike">
              <a:latin typeface="DejaVu Sans"/>
            </a:endParaRPr>
          </a:p>
        </p:txBody>
      </p:sp>
      <p:sp>
        <p:nvSpPr>
          <p:cNvPr id="344"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5" name="CustomShape 1"/>
          <p:cNvSpPr/>
          <p:nvPr/>
        </p:nvSpPr>
        <p:spPr>
          <a:xfrm>
            <a:off x="685800" y="1584000"/>
            <a:ext cx="7768440" cy="4749840"/>
          </a:xfrm>
          <a:prstGeom prst="rect">
            <a:avLst/>
          </a:prstGeom>
          <a:noFill/>
          <a:ln w="9360">
            <a:noFill/>
          </a:ln>
        </p:spPr>
        <p:style>
          <a:lnRef idx="0"/>
          <a:fillRef idx="0"/>
          <a:effectRef idx="0"/>
          <a:fontRef idx="minor"/>
        </p:style>
        <p:txBody>
          <a:bodyPr lIns="92160" rIns="92160" tIns="46080" bIns="46080">
            <a:noAutofit/>
          </a:bodyPr>
          <a:p>
            <a:pPr marL="343080" indent="-340560" algn="ctr">
              <a:lnSpc>
                <a:spcPct val="100000"/>
              </a:lnSpc>
              <a:spcBef>
                <a:spcPts val="601"/>
              </a:spcBef>
              <a:buClr>
                <a:srgbClr val="000000"/>
              </a:buClr>
              <a:buFont typeface="StarSymbol"/>
              <a:buAutoNum type="arabicParenR"/>
            </a:pPr>
            <a:r>
              <a:rPr b="1" lang="sv-SE" sz="1800" spc="-1" strike="noStrike">
                <a:solidFill>
                  <a:srgbClr val="000000"/>
                </a:solidFill>
                <a:latin typeface="Times New Roman"/>
                <a:ea typeface="MS Gothic"/>
              </a:rPr>
              <a:t>Agenda approved?</a:t>
            </a:r>
            <a:endParaRPr b="0" lang="sv-SE" sz="1800" spc="-1" strike="noStrike">
              <a:latin typeface="DejaVu Sans"/>
            </a:endParaRPr>
          </a:p>
        </p:txBody>
      </p:sp>
      <p:sp>
        <p:nvSpPr>
          <p:cNvPr id="346"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DEC38BE8-107A-4FCA-804F-A0194C0ABA23}"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347"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348"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Nov 2019</a:t>
            </a:r>
            <a:endParaRPr b="0" lang="sv-SE" sz="1800" spc="-1" strike="noStrike">
              <a:latin typeface="DejaVu Sans"/>
            </a:endParaRPr>
          </a:p>
        </p:txBody>
      </p:sp>
      <p:sp>
        <p:nvSpPr>
          <p:cNvPr id="349" name="CustomShape 5"/>
          <p:cNvSpPr/>
          <p:nvPr/>
        </p:nvSpPr>
        <p:spPr>
          <a:xfrm>
            <a:off x="685800" y="685800"/>
            <a:ext cx="7768440" cy="1062720"/>
          </a:xfrm>
          <a:prstGeom prst="rect">
            <a:avLst/>
          </a:prstGeom>
          <a:noFill/>
          <a:ln w="9360">
            <a:noFill/>
          </a:ln>
        </p:spPr>
        <p:style>
          <a:lnRef idx="0"/>
          <a:fillRef idx="0"/>
          <a:effectRef idx="0"/>
          <a:fontRef idx="minor"/>
        </p:style>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0" name="CustomShape 1"/>
          <p:cNvSpPr/>
          <p:nvPr/>
        </p:nvSpPr>
        <p:spPr>
          <a:xfrm>
            <a:off x="685800" y="1584000"/>
            <a:ext cx="7768440" cy="4749840"/>
          </a:xfrm>
          <a:prstGeom prst="rect">
            <a:avLst/>
          </a:prstGeom>
          <a:noFill/>
          <a:ln w="9360">
            <a:noFill/>
          </a:ln>
        </p:spPr>
        <p:style>
          <a:lnRef idx="0"/>
          <a:fillRef idx="0"/>
          <a:effectRef idx="0"/>
          <a:fontRef idx="minor"/>
        </p:style>
        <p:txBody>
          <a:bodyPr lIns="92160" rIns="92160" tIns="46080" bIns="46080">
            <a:noAutofit/>
          </a:bodyPr>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Call the meeting to order</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Elect/call for secretary for the meeting</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Reminders of guidelines, policies, attendance</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Agenda review</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Approve minutes</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Review timeline</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Discussion of draft report</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000" spc="-1" strike="noStrike">
                <a:solidFill>
                  <a:srgbClr val="696969"/>
                </a:solidFill>
                <a:latin typeface="Times New Roman"/>
                <a:ea typeface="MS Gothic"/>
              </a:rPr>
              <a:t>11-19/1789 and 11-19/1989</a:t>
            </a:r>
            <a:endParaRPr b="0" lang="sv-SE" sz="10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000" spc="-1" strike="noStrike">
                <a:solidFill>
                  <a:srgbClr val="696969"/>
                </a:solidFill>
                <a:latin typeface="Times New Roman"/>
                <a:ea typeface="MS Gothic"/>
              </a:rPr>
              <a:t>Use-case 3.9 – reworked in 11-19/2098 </a:t>
            </a:r>
            <a:endParaRPr b="0" lang="sv-SE" sz="10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000" spc="-1" strike="noStrike">
                <a:solidFill>
                  <a:srgbClr val="696969"/>
                </a:solidFill>
                <a:latin typeface="Times New Roman"/>
                <a:ea typeface="MS Gothic"/>
              </a:rPr>
              <a:t>Filling in Sec. 4 table for use-case 3.10 and 3.11</a:t>
            </a:r>
            <a:endParaRPr b="0" lang="sv-SE" sz="10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000" spc="-1" strike="noStrike">
                <a:solidFill>
                  <a:srgbClr val="696969"/>
                </a:solidFill>
                <a:latin typeface="Times New Roman"/>
                <a:ea typeface="MS Gothic"/>
              </a:rPr>
              <a:t>New use-case: 11-19/2058r1</a:t>
            </a:r>
            <a:endParaRPr b="0" lang="sv-SE" sz="10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000" spc="-1" strike="noStrike">
                <a:solidFill>
                  <a:srgbClr val="696969"/>
                </a:solidFill>
                <a:latin typeface="Times New Roman"/>
                <a:ea typeface="MS Gothic"/>
              </a:rPr>
              <a:t>Recommendations – draft report 1442r5 and 1992r1</a:t>
            </a:r>
            <a:endParaRPr b="0" lang="sv-SE" sz="10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Motion to adopt report (tbd)</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AOB</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Adjourn</a:t>
            </a:r>
            <a:endParaRPr b="0" lang="sv-SE" sz="1600" spc="-1" strike="noStrike">
              <a:latin typeface="DejaVu Sans"/>
            </a:endParaRPr>
          </a:p>
        </p:txBody>
      </p:sp>
      <p:sp>
        <p:nvSpPr>
          <p:cNvPr id="351"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8DA5911A-0E74-47A7-97C0-1078AD9D67D9}"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352"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353"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Nov 2019</a:t>
            </a:r>
            <a:endParaRPr b="0" lang="sv-SE" sz="1800" spc="-1" strike="noStrike">
              <a:latin typeface="DejaVu Sans"/>
            </a:endParaRPr>
          </a:p>
        </p:txBody>
      </p:sp>
      <p:sp>
        <p:nvSpPr>
          <p:cNvPr id="354"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5" name="CustomShape 1"/>
          <p:cNvSpPr/>
          <p:nvPr/>
        </p:nvSpPr>
        <p:spPr>
          <a:xfrm>
            <a:off x="685800" y="1189080"/>
            <a:ext cx="7768440" cy="4749840"/>
          </a:xfrm>
          <a:prstGeom prst="rect">
            <a:avLst/>
          </a:prstGeom>
          <a:noFill/>
          <a:ln w="9360">
            <a:noFill/>
          </a:ln>
        </p:spPr>
        <p:style>
          <a:lnRef idx="0"/>
          <a:fillRef idx="0"/>
          <a:effectRef idx="0"/>
          <a:fontRef idx="minor"/>
        </p:style>
      </p:sp>
      <p:sp>
        <p:nvSpPr>
          <p:cNvPr id="356"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ACA7B418-AEB9-4523-BEE6-DA5523494697}"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357"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358"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Nov 2019</a:t>
            </a:r>
            <a:endParaRPr b="0" lang="sv-SE" sz="1800" spc="-1" strike="noStrike">
              <a:latin typeface="DejaVu Sans"/>
            </a:endParaRPr>
          </a:p>
        </p:txBody>
      </p:sp>
      <p:sp>
        <p:nvSpPr>
          <p:cNvPr id="359" name="CustomShape 5"/>
          <p:cNvSpPr/>
          <p:nvPr/>
        </p:nvSpPr>
        <p:spPr>
          <a:xfrm>
            <a:off x="685800" y="685800"/>
            <a:ext cx="7768440" cy="53748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2200" spc="-1" strike="noStrike">
                <a:solidFill>
                  <a:srgbClr val="000000"/>
                </a:solidFill>
                <a:latin typeface="Times New Roman"/>
                <a:ea typeface="MS Gothic"/>
              </a:rPr>
              <a:t>Approval of previous meeting minutes</a:t>
            </a:r>
            <a:endParaRPr b="0" lang="sv-SE" sz="2200" spc="-1" strike="noStrike">
              <a:latin typeface="DejaVu Sans"/>
            </a:endParaRPr>
          </a:p>
        </p:txBody>
      </p:sp>
      <p:sp>
        <p:nvSpPr>
          <p:cNvPr id="360" name="CustomShape 6"/>
          <p:cNvSpPr/>
          <p:nvPr/>
        </p:nvSpPr>
        <p:spPr>
          <a:xfrm>
            <a:off x="457200" y="1798560"/>
            <a:ext cx="8228880" cy="729360"/>
          </a:xfrm>
          <a:prstGeom prst="rect">
            <a:avLst/>
          </a:prstGeom>
          <a:noFill/>
          <a:ln>
            <a:noFill/>
          </a:ln>
        </p:spPr>
        <p:style>
          <a:lnRef idx="0"/>
          <a:fillRef idx="0"/>
          <a:effectRef idx="0"/>
          <a:fontRef idx="minor"/>
        </p:style>
        <p:txBody>
          <a:bodyPr lIns="0" rIns="0" tIns="0" bIns="0" anchor="ctr">
            <a:spAutoFit/>
          </a:bodyPr>
          <a:p>
            <a:pPr>
              <a:lnSpc>
                <a:spcPct val="100000"/>
              </a:lnSpc>
            </a:pPr>
            <a:r>
              <a:rPr b="0" lang="sv-SE" sz="1600" spc="-1" strike="noStrike">
                <a:latin typeface="DejaVu Serif"/>
              </a:rPr>
              <a:t>Teleconferences organized on October 15 and 29, 2019.</a:t>
            </a:r>
            <a:endParaRPr b="0" lang="sv-SE" sz="1600" spc="-1" strike="noStrike">
              <a:latin typeface="DejaVu Sans"/>
            </a:endParaRPr>
          </a:p>
          <a:p>
            <a:pPr>
              <a:lnSpc>
                <a:spcPct val="100000"/>
              </a:lnSpc>
            </a:pPr>
            <a:endParaRPr b="0" lang="sv-SE" sz="1600" spc="-1" strike="noStrike">
              <a:latin typeface="DejaVu Sans"/>
            </a:endParaRPr>
          </a:p>
          <a:p>
            <a:pPr>
              <a:lnSpc>
                <a:spcPct val="100000"/>
              </a:lnSpc>
            </a:pPr>
            <a:r>
              <a:rPr b="0" lang="sv-SE" sz="1600" spc="-1" strike="noStrike">
                <a:latin typeface="DejaVu Serif"/>
              </a:rPr>
              <a:t>3 prior F2F session minutes also to be approved.</a:t>
            </a:r>
            <a:endParaRPr b="0" lang="sv-SE" sz="1600" spc="-1" strike="noStrike">
              <a:latin typeface="DejaVu Sans"/>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6" name="CustomShape 1"/>
          <p:cNvSpPr/>
          <p:nvPr/>
        </p:nvSpPr>
        <p:spPr>
          <a:xfrm>
            <a:off x="685800" y="1981080"/>
            <a:ext cx="7768440" cy="4110840"/>
          </a:xfrm>
          <a:prstGeom prst="rect">
            <a:avLst/>
          </a:prstGeom>
          <a:noFill/>
          <a:ln w="9360">
            <a:noFill/>
          </a:ln>
        </p:spPr>
        <p:style>
          <a:lnRef idx="0"/>
          <a:fillRef idx="0"/>
          <a:effectRef idx="0"/>
          <a:fontRef idx="minor"/>
        </p:style>
        <p:txBody>
          <a:bodyPr lIns="92160" rIns="92160" tIns="46080" bIns="46080">
            <a:noAutofit/>
          </a:bodyPr>
          <a:p>
            <a:pPr marL="343080" indent="-340560" algn="ctr">
              <a:lnSpc>
                <a:spcPct val="90000"/>
              </a:lnSpc>
              <a:spcBef>
                <a:spcPts val="601"/>
              </a:spcBef>
            </a:pPr>
            <a:endParaRPr b="0" lang="sv-SE" sz="1800" spc="-1" strike="noStrike">
              <a:latin typeface="DejaVu Sans"/>
            </a:endParaRPr>
          </a:p>
          <a:p>
            <a:pPr marL="343080" indent="-340560" algn="ctr">
              <a:lnSpc>
                <a:spcPct val="90000"/>
              </a:lnSpc>
              <a:spcBef>
                <a:spcPts val="601"/>
              </a:spcBef>
            </a:pPr>
            <a:r>
              <a:rPr b="1" lang="sv-SE" sz="1500" spc="-1" strike="noStrike">
                <a:solidFill>
                  <a:srgbClr val="000000"/>
                </a:solidFill>
                <a:latin typeface="Arial"/>
                <a:ea typeface="MS Gothic"/>
              </a:rPr>
              <a:t>Agenda</a:t>
            </a:r>
            <a:endParaRPr b="0" lang="sv-SE" sz="1500" spc="-1" strike="noStrike">
              <a:latin typeface="DejaVu Sans"/>
            </a:endParaRPr>
          </a:p>
          <a:p>
            <a:pPr marL="343080" indent="-340560" algn="ctr">
              <a:lnSpc>
                <a:spcPct val="90000"/>
              </a:lnSpc>
              <a:spcBef>
                <a:spcPts val="601"/>
              </a:spcBef>
            </a:pPr>
            <a:endParaRPr b="0" lang="sv-SE" sz="1500" spc="-1" strike="noStrike">
              <a:latin typeface="DejaVu Sans"/>
            </a:endParaRPr>
          </a:p>
          <a:p>
            <a:pPr marL="343080" indent="-340560" algn="ctr">
              <a:lnSpc>
                <a:spcPct val="90000"/>
              </a:lnSpc>
              <a:spcBef>
                <a:spcPts val="601"/>
              </a:spcBef>
            </a:pPr>
            <a:r>
              <a:rPr b="1" lang="sv-SE" sz="1500" spc="-1" strike="noStrike">
                <a:solidFill>
                  <a:srgbClr val="000000"/>
                </a:solidFill>
                <a:latin typeface="Arial"/>
                <a:ea typeface="MS Gothic"/>
              </a:rPr>
              <a:t>November 11-15, 2019, Waikoloa, United States</a:t>
            </a:r>
            <a:endParaRPr b="0" lang="sv-SE" sz="1500" spc="-1" strike="noStrike">
              <a:latin typeface="DejaVu Sans"/>
            </a:endParaRPr>
          </a:p>
          <a:p>
            <a:pPr marL="343080" indent="-340560" algn="ctr">
              <a:lnSpc>
                <a:spcPct val="90000"/>
              </a:lnSpc>
              <a:spcBef>
                <a:spcPts val="601"/>
              </a:spcBef>
            </a:pPr>
            <a:endParaRPr b="0" lang="sv-SE" sz="1500" spc="-1" strike="noStrike">
              <a:latin typeface="DejaVu Sans"/>
            </a:endParaRPr>
          </a:p>
          <a:p>
            <a:pPr marL="343080" indent="-340560" algn="ctr">
              <a:lnSpc>
                <a:spcPct val="90000"/>
              </a:lnSpc>
              <a:spcBef>
                <a:spcPts val="601"/>
              </a:spcBef>
            </a:pPr>
            <a:r>
              <a:rPr b="1" lang="sv-SE" sz="1500" spc="-1" strike="noStrike">
                <a:solidFill>
                  <a:srgbClr val="000000"/>
                </a:solidFill>
                <a:latin typeface="Arial"/>
                <a:ea typeface="MS Gothic"/>
              </a:rPr>
              <a:t>Chair: Amelia Andersdotter (ARTICLE19)</a:t>
            </a:r>
            <a:endParaRPr b="0" lang="sv-SE" sz="1500" spc="-1" strike="noStrike">
              <a:latin typeface="DejaVu Sans"/>
            </a:endParaRPr>
          </a:p>
          <a:p>
            <a:pPr marL="343080" indent="-340560" algn="ctr">
              <a:lnSpc>
                <a:spcPct val="90000"/>
              </a:lnSpc>
              <a:spcBef>
                <a:spcPts val="601"/>
              </a:spcBef>
            </a:pPr>
            <a:endParaRPr b="0" lang="sv-SE" sz="1500" spc="-1" strike="noStrike">
              <a:latin typeface="DejaVu Sans"/>
            </a:endParaRPr>
          </a:p>
          <a:p>
            <a:pPr marL="343080" indent="-340560" algn="ctr">
              <a:lnSpc>
                <a:spcPct val="90000"/>
              </a:lnSpc>
              <a:spcBef>
                <a:spcPts val="601"/>
              </a:spcBef>
            </a:pPr>
            <a:r>
              <a:rPr b="1" lang="sv-SE" sz="1500" spc="-1" strike="noStrike">
                <a:solidFill>
                  <a:srgbClr val="000000"/>
                </a:solidFill>
                <a:latin typeface="Arial"/>
                <a:ea typeface="MS Gothic"/>
              </a:rPr>
              <a:t>Vice-chair: Mark Hamilton (Ruckus)</a:t>
            </a:r>
            <a:endParaRPr b="0" lang="sv-SE" sz="1500" spc="-1" strike="noStrike">
              <a:latin typeface="DejaVu Sans"/>
            </a:endParaRPr>
          </a:p>
          <a:p>
            <a:pPr marL="343080" indent="-340560" algn="ctr">
              <a:lnSpc>
                <a:spcPct val="90000"/>
              </a:lnSpc>
              <a:spcBef>
                <a:spcPts val="601"/>
              </a:spcBef>
            </a:pPr>
            <a:endParaRPr b="0" lang="sv-SE" sz="1500" spc="-1" strike="noStrike">
              <a:latin typeface="DejaVu Sans"/>
            </a:endParaRPr>
          </a:p>
        </p:txBody>
      </p:sp>
      <p:sp>
        <p:nvSpPr>
          <p:cNvPr id="267"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7D66A3A6-2433-4F95-8C88-FDA2CA8CCB0E}"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68"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69"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Nov 2019</a:t>
            </a:r>
            <a:endParaRPr b="0" lang="sv-SE" sz="1800" spc="-1" strike="noStrike">
              <a:latin typeface="DejaVu Sans"/>
            </a:endParaRPr>
          </a:p>
        </p:txBody>
      </p:sp>
      <p:sp>
        <p:nvSpPr>
          <p:cNvPr id="270" name="CustomShape 5"/>
          <p:cNvSpPr/>
          <p:nvPr/>
        </p:nvSpPr>
        <p:spPr>
          <a:xfrm>
            <a:off x="678600" y="91584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ff"/>
                </a:solidFill>
                <a:latin typeface="Arial Black"/>
                <a:ea typeface="MS Gothic"/>
              </a:rPr>
              <a:t>IEEE 802.11 Randomized and changing MAC addresses TIG</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1" name="CustomShape 1"/>
          <p:cNvSpPr/>
          <p:nvPr/>
        </p:nvSpPr>
        <p:spPr>
          <a:xfrm>
            <a:off x="685800" y="1189080"/>
            <a:ext cx="7768440" cy="4749840"/>
          </a:xfrm>
          <a:prstGeom prst="rect">
            <a:avLst/>
          </a:prstGeom>
          <a:noFill/>
          <a:ln w="9360">
            <a:noFill/>
          </a:ln>
        </p:spPr>
        <p:style>
          <a:lnRef idx="0"/>
          <a:fillRef idx="0"/>
          <a:effectRef idx="0"/>
          <a:fontRef idx="minor"/>
        </p:style>
      </p:sp>
      <p:sp>
        <p:nvSpPr>
          <p:cNvPr id="362"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C88E9DE6-D346-4CB4-AA37-0D7C33DE4AB0}"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363"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364"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Nov 2019</a:t>
            </a:r>
            <a:endParaRPr b="0" lang="sv-SE" sz="1800" spc="-1" strike="noStrike">
              <a:latin typeface="DejaVu Sans"/>
            </a:endParaRPr>
          </a:p>
        </p:txBody>
      </p:sp>
      <p:sp>
        <p:nvSpPr>
          <p:cNvPr id="365" name="CustomShape 5"/>
          <p:cNvSpPr/>
          <p:nvPr/>
        </p:nvSpPr>
        <p:spPr>
          <a:xfrm>
            <a:off x="685800" y="685800"/>
            <a:ext cx="7768440" cy="53748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2200" spc="-1" strike="noStrike">
                <a:solidFill>
                  <a:srgbClr val="000000"/>
                </a:solidFill>
                <a:latin typeface="Times New Roman"/>
                <a:ea typeface="MS Gothic"/>
              </a:rPr>
              <a:t>Approval of previous meeting minutes</a:t>
            </a:r>
            <a:endParaRPr b="0" lang="sv-SE" sz="2200" spc="-1" strike="noStrike">
              <a:latin typeface="DejaVu Sans"/>
            </a:endParaRPr>
          </a:p>
        </p:txBody>
      </p:sp>
      <p:sp>
        <p:nvSpPr>
          <p:cNvPr id="366" name="CustomShape 6"/>
          <p:cNvSpPr/>
          <p:nvPr/>
        </p:nvSpPr>
        <p:spPr>
          <a:xfrm>
            <a:off x="457200" y="2487600"/>
            <a:ext cx="8228880" cy="2163600"/>
          </a:xfrm>
          <a:prstGeom prst="rect">
            <a:avLst/>
          </a:prstGeom>
          <a:noFill/>
          <a:ln>
            <a:noFill/>
          </a:ln>
        </p:spPr>
        <p:style>
          <a:lnRef idx="0"/>
          <a:fillRef idx="0"/>
          <a:effectRef idx="0"/>
          <a:fontRef idx="minor"/>
        </p:style>
        <p:txBody>
          <a:bodyPr lIns="0" rIns="0" tIns="0" bIns="0" anchor="ctr">
            <a:spAutoFit/>
          </a:bodyPr>
          <a:p>
            <a:pPr>
              <a:lnSpc>
                <a:spcPct val="100000"/>
              </a:lnSpc>
              <a:spcBef>
                <a:spcPts val="601"/>
              </a:spcBef>
            </a:pPr>
            <a:r>
              <a:rPr b="0" lang="sv-SE" sz="1400" spc="-1" strike="noStrike">
                <a:solidFill>
                  <a:srgbClr val="000000"/>
                </a:solidFill>
                <a:latin typeface="DejaVu Serif"/>
                <a:ea typeface="MS Gothic"/>
              </a:rPr>
              <a:t>Document 11-19/891 “atlanta-may-2019-minutes” posted to Mentor on 16 May 2019. </a:t>
            </a:r>
            <a:endParaRPr b="0" lang="sv-SE" sz="1400" spc="-1" strike="noStrike">
              <a:latin typeface="DejaVu Sans"/>
            </a:endParaRPr>
          </a:p>
          <a:p>
            <a:pPr marL="343080" indent="-342720">
              <a:lnSpc>
                <a:spcPct val="100000"/>
              </a:lnSpc>
              <a:spcBef>
                <a:spcPts val="601"/>
              </a:spcBef>
            </a:pPr>
            <a:endParaRPr b="0" lang="sv-SE" sz="1400" spc="-1" strike="noStrike">
              <a:latin typeface="DejaVu Sans"/>
            </a:endParaRPr>
          </a:p>
          <a:p>
            <a:pPr marL="343080" indent="-342720">
              <a:lnSpc>
                <a:spcPct val="100000"/>
              </a:lnSpc>
              <a:spcBef>
                <a:spcPts val="601"/>
              </a:spcBef>
            </a:pPr>
            <a:r>
              <a:rPr b="1" lang="sv-SE" sz="1400" spc="-1" strike="noStrike">
                <a:solidFill>
                  <a:srgbClr val="000000"/>
                </a:solidFill>
                <a:latin typeface="DejaVu Serif"/>
                <a:ea typeface="MS Gothic"/>
              </a:rPr>
              <a:t>Motion 1:</a:t>
            </a:r>
            <a:endParaRPr b="0" lang="sv-SE" sz="1400" spc="-1" strike="noStrike">
              <a:latin typeface="DejaVu Sans"/>
            </a:endParaRPr>
          </a:p>
          <a:p>
            <a:pPr>
              <a:lnSpc>
                <a:spcPct val="100000"/>
              </a:lnSpc>
              <a:spcBef>
                <a:spcPts val="601"/>
              </a:spcBef>
            </a:pPr>
            <a:r>
              <a:rPr b="0" lang="sv-SE" sz="1400" spc="-1" strike="noStrike">
                <a:solidFill>
                  <a:srgbClr val="000000"/>
                </a:solidFill>
                <a:latin typeface="DejaVu Serif"/>
                <a:ea typeface="MS Gothic"/>
              </a:rPr>
              <a:t>Move to approve document </a:t>
            </a:r>
            <a:r>
              <a:rPr b="0" lang="sv-SE" sz="1400" spc="-1" strike="noStrike">
                <a:solidFill>
                  <a:srgbClr val="000000"/>
                </a:solidFill>
                <a:latin typeface="DejaVu Serif"/>
                <a:ea typeface="MS Gothic"/>
              </a:rPr>
              <a:t>11-19/891r0 as RCM TIG minutes for the May meeting. </a:t>
            </a:r>
            <a:endParaRPr b="0" lang="sv-SE" sz="1400" spc="-1" strike="noStrike">
              <a:latin typeface="DejaVu Sans"/>
            </a:endParaRPr>
          </a:p>
          <a:p>
            <a:pPr>
              <a:lnSpc>
                <a:spcPct val="100000"/>
              </a:lnSpc>
              <a:spcBef>
                <a:spcPts val="601"/>
              </a:spcBef>
            </a:pPr>
            <a:endParaRPr b="0" lang="sv-SE" sz="1400" spc="-1" strike="noStrike">
              <a:latin typeface="DejaVu Sans"/>
            </a:endParaRPr>
          </a:p>
          <a:p>
            <a:pPr marL="343080" indent="-342720">
              <a:lnSpc>
                <a:spcPct val="100000"/>
              </a:lnSpc>
              <a:spcBef>
                <a:spcPts val="601"/>
              </a:spcBef>
            </a:pPr>
            <a:r>
              <a:rPr b="0" lang="sv-SE" sz="1400" spc="-1" strike="noStrike">
                <a:solidFill>
                  <a:srgbClr val="000000"/>
                </a:solidFill>
                <a:latin typeface="DejaVu Serif"/>
                <a:ea typeface="MS Gothic"/>
              </a:rPr>
              <a:t>Moved by: Mark Hamilton</a:t>
            </a:r>
            <a:endParaRPr b="0" lang="sv-SE" sz="1400" spc="-1" strike="noStrike">
              <a:latin typeface="DejaVu Sans"/>
            </a:endParaRPr>
          </a:p>
          <a:p>
            <a:pPr marL="343080" indent="-342720">
              <a:lnSpc>
                <a:spcPct val="100000"/>
              </a:lnSpc>
              <a:spcBef>
                <a:spcPts val="601"/>
              </a:spcBef>
            </a:pPr>
            <a:r>
              <a:rPr b="0" lang="sv-SE" sz="1400" spc="-1" strike="noStrike">
                <a:solidFill>
                  <a:srgbClr val="000000"/>
                </a:solidFill>
                <a:latin typeface="DejaVu Serif"/>
                <a:ea typeface="MS Gothic"/>
              </a:rPr>
              <a:t>Seconded by: Steve Palm</a:t>
            </a:r>
            <a:endParaRPr b="0" lang="sv-SE" sz="1400" spc="-1" strike="noStrike">
              <a:latin typeface="DejaVu Sans"/>
            </a:endParaRPr>
          </a:p>
          <a:p>
            <a:pPr>
              <a:lnSpc>
                <a:spcPct val="100000"/>
              </a:lnSpc>
            </a:pPr>
            <a:r>
              <a:rPr b="0" lang="sv-SE" sz="1400" spc="-1" strike="noStrike">
                <a:solidFill>
                  <a:srgbClr val="000000"/>
                </a:solidFill>
                <a:latin typeface="DejaVu Serif"/>
                <a:ea typeface="MS Gothic"/>
              </a:rPr>
              <a:t>Results (Y/N/A): unanimous consent</a:t>
            </a:r>
            <a:endParaRPr b="0" lang="sv-SE" sz="1400" spc="-1" strike="noStrike">
              <a:latin typeface="DejaVu Sans"/>
            </a:endParaRPr>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7" name="CustomShape 1"/>
          <p:cNvSpPr/>
          <p:nvPr/>
        </p:nvSpPr>
        <p:spPr>
          <a:xfrm>
            <a:off x="685800" y="1189080"/>
            <a:ext cx="7768440" cy="4749840"/>
          </a:xfrm>
          <a:prstGeom prst="rect">
            <a:avLst/>
          </a:prstGeom>
          <a:noFill/>
          <a:ln w="9360">
            <a:noFill/>
          </a:ln>
        </p:spPr>
        <p:style>
          <a:lnRef idx="0"/>
          <a:fillRef idx="0"/>
          <a:effectRef idx="0"/>
          <a:fontRef idx="minor"/>
        </p:style>
      </p:sp>
      <p:sp>
        <p:nvSpPr>
          <p:cNvPr id="368"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013D8464-BEFD-47F0-AED0-8595386ECDB5}"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369"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370"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Nov 2019</a:t>
            </a:r>
            <a:endParaRPr b="0" lang="sv-SE" sz="1800" spc="-1" strike="noStrike">
              <a:latin typeface="DejaVu Sans"/>
            </a:endParaRPr>
          </a:p>
        </p:txBody>
      </p:sp>
      <p:sp>
        <p:nvSpPr>
          <p:cNvPr id="371" name="CustomShape 5"/>
          <p:cNvSpPr/>
          <p:nvPr/>
        </p:nvSpPr>
        <p:spPr>
          <a:xfrm>
            <a:off x="685800" y="685800"/>
            <a:ext cx="7768440" cy="53748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2200" spc="-1" strike="noStrike">
                <a:solidFill>
                  <a:srgbClr val="000000"/>
                </a:solidFill>
                <a:latin typeface="Times New Roman"/>
                <a:ea typeface="MS Gothic"/>
              </a:rPr>
              <a:t>Approval of previous meeting minutes</a:t>
            </a:r>
            <a:endParaRPr b="0" lang="sv-SE" sz="2200" spc="-1" strike="noStrike">
              <a:latin typeface="DejaVu Sans"/>
            </a:endParaRPr>
          </a:p>
        </p:txBody>
      </p:sp>
      <p:sp>
        <p:nvSpPr>
          <p:cNvPr id="372" name="CustomShape 6"/>
          <p:cNvSpPr/>
          <p:nvPr/>
        </p:nvSpPr>
        <p:spPr>
          <a:xfrm>
            <a:off x="457200" y="2381760"/>
            <a:ext cx="8228880" cy="2375280"/>
          </a:xfrm>
          <a:prstGeom prst="rect">
            <a:avLst/>
          </a:prstGeom>
          <a:noFill/>
          <a:ln>
            <a:noFill/>
          </a:ln>
        </p:spPr>
        <p:style>
          <a:lnRef idx="0"/>
          <a:fillRef idx="0"/>
          <a:effectRef idx="0"/>
          <a:fontRef idx="minor"/>
        </p:style>
        <p:txBody>
          <a:bodyPr lIns="0" rIns="0" tIns="0" bIns="0" anchor="ctr">
            <a:spAutoFit/>
          </a:bodyPr>
          <a:p>
            <a:pPr>
              <a:lnSpc>
                <a:spcPct val="100000"/>
              </a:lnSpc>
              <a:spcBef>
                <a:spcPts val="601"/>
              </a:spcBef>
            </a:pPr>
            <a:r>
              <a:rPr b="0" lang="sv-SE" sz="1400" spc="-1" strike="noStrike">
                <a:solidFill>
                  <a:srgbClr val="000000"/>
                </a:solidFill>
                <a:latin typeface="DejaVu Serif"/>
                <a:ea typeface="MS Gothic"/>
              </a:rPr>
              <a:t>Document 11-19/1357 “Minutes for RCM TIG - July 2019 - Vienna” posted to Mentor on 22 July 2019. </a:t>
            </a:r>
            <a:endParaRPr b="0" lang="sv-SE" sz="1400" spc="-1" strike="noStrike">
              <a:latin typeface="DejaVu Sans"/>
            </a:endParaRPr>
          </a:p>
          <a:p>
            <a:pPr marL="343080" indent="-342720">
              <a:lnSpc>
                <a:spcPct val="100000"/>
              </a:lnSpc>
              <a:spcBef>
                <a:spcPts val="601"/>
              </a:spcBef>
            </a:pPr>
            <a:endParaRPr b="0" lang="sv-SE" sz="1400" spc="-1" strike="noStrike">
              <a:latin typeface="DejaVu Sans"/>
            </a:endParaRPr>
          </a:p>
          <a:p>
            <a:pPr marL="343080" indent="-342720">
              <a:lnSpc>
                <a:spcPct val="100000"/>
              </a:lnSpc>
              <a:spcBef>
                <a:spcPts val="601"/>
              </a:spcBef>
            </a:pPr>
            <a:r>
              <a:rPr b="1" lang="sv-SE" sz="1400" spc="-1" strike="noStrike">
                <a:solidFill>
                  <a:srgbClr val="000000"/>
                </a:solidFill>
                <a:latin typeface="DejaVu Serif"/>
                <a:ea typeface="MS Gothic"/>
              </a:rPr>
              <a:t>Motion 2:</a:t>
            </a:r>
            <a:endParaRPr b="0" lang="sv-SE" sz="1400" spc="-1" strike="noStrike">
              <a:latin typeface="DejaVu Sans"/>
            </a:endParaRPr>
          </a:p>
          <a:p>
            <a:pPr>
              <a:lnSpc>
                <a:spcPct val="100000"/>
              </a:lnSpc>
              <a:spcBef>
                <a:spcPts val="601"/>
              </a:spcBef>
            </a:pPr>
            <a:r>
              <a:rPr b="0" lang="sv-SE" sz="1400" spc="-1" strike="noStrike">
                <a:solidFill>
                  <a:srgbClr val="000000"/>
                </a:solidFill>
                <a:latin typeface="DejaVu Serif"/>
                <a:ea typeface="MS Gothic"/>
              </a:rPr>
              <a:t>Move to approve document 11-19/1357</a:t>
            </a:r>
            <a:r>
              <a:rPr b="0" lang="sv-SE" sz="1400" spc="-1" strike="noStrike">
                <a:solidFill>
                  <a:srgbClr val="000000"/>
                </a:solidFill>
                <a:latin typeface="DejaVu Serif"/>
                <a:ea typeface="MS Gothic"/>
              </a:rPr>
              <a:t>r0 as RCM TIG minutes for the July meeting. </a:t>
            </a:r>
            <a:endParaRPr b="0" lang="sv-SE" sz="1400" spc="-1" strike="noStrike">
              <a:latin typeface="DejaVu Sans"/>
            </a:endParaRPr>
          </a:p>
          <a:p>
            <a:pPr>
              <a:lnSpc>
                <a:spcPct val="100000"/>
              </a:lnSpc>
              <a:spcBef>
                <a:spcPts val="601"/>
              </a:spcBef>
            </a:pPr>
            <a:endParaRPr b="0" lang="sv-SE" sz="1400" spc="-1" strike="noStrike">
              <a:latin typeface="DejaVu Sans"/>
            </a:endParaRPr>
          </a:p>
          <a:p>
            <a:pPr marL="343080" indent="-342720">
              <a:lnSpc>
                <a:spcPct val="100000"/>
              </a:lnSpc>
              <a:spcBef>
                <a:spcPts val="601"/>
              </a:spcBef>
            </a:pPr>
            <a:r>
              <a:rPr b="0" lang="sv-SE" sz="1400" spc="-1" strike="noStrike">
                <a:solidFill>
                  <a:srgbClr val="000000"/>
                </a:solidFill>
                <a:latin typeface="DejaVu Serif"/>
                <a:ea typeface="MS Gothic"/>
              </a:rPr>
              <a:t>Moved by: Mark Hamilton</a:t>
            </a:r>
            <a:endParaRPr b="0" lang="sv-SE" sz="1400" spc="-1" strike="noStrike">
              <a:latin typeface="DejaVu Sans"/>
            </a:endParaRPr>
          </a:p>
          <a:p>
            <a:pPr marL="343080" indent="-342720">
              <a:lnSpc>
                <a:spcPct val="100000"/>
              </a:lnSpc>
              <a:spcBef>
                <a:spcPts val="601"/>
              </a:spcBef>
            </a:pPr>
            <a:r>
              <a:rPr b="0" lang="sv-SE" sz="1400" spc="-1" strike="noStrike">
                <a:solidFill>
                  <a:srgbClr val="000000"/>
                </a:solidFill>
                <a:latin typeface="DejaVu Serif"/>
                <a:ea typeface="MS Gothic"/>
              </a:rPr>
              <a:t>Seconded by: Mike Montemurro</a:t>
            </a:r>
            <a:endParaRPr b="0" lang="sv-SE" sz="1400" spc="-1" strike="noStrike">
              <a:latin typeface="DejaVu Sans"/>
            </a:endParaRPr>
          </a:p>
          <a:p>
            <a:pPr>
              <a:lnSpc>
                <a:spcPct val="100000"/>
              </a:lnSpc>
            </a:pPr>
            <a:r>
              <a:rPr b="0" lang="sv-SE" sz="1400" spc="-1" strike="noStrike">
                <a:solidFill>
                  <a:srgbClr val="000000"/>
                </a:solidFill>
                <a:latin typeface="DejaVu Serif"/>
                <a:ea typeface="MS Gothic"/>
              </a:rPr>
              <a:t>Results (Y/N/A): unanimous consent</a:t>
            </a:r>
            <a:endParaRPr b="0" lang="sv-SE" sz="1400" spc="-1" strike="noStrike">
              <a:latin typeface="DejaVu Sans"/>
            </a:endParaRPr>
          </a:p>
        </p:txBody>
      </p:sp>
    </p:spTree>
  </p:cSld>
  <mc:AlternateContent>
    <mc:Choice Requires="p14">
      <p:transition spd="slow" p14:dur="2000"/>
    </mc:Choice>
    <mc:Fallback>
      <p:transition spd="slow"/>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73" name="CustomShape 1"/>
          <p:cNvSpPr/>
          <p:nvPr/>
        </p:nvSpPr>
        <p:spPr>
          <a:xfrm>
            <a:off x="685800" y="1189080"/>
            <a:ext cx="7768440" cy="4749840"/>
          </a:xfrm>
          <a:prstGeom prst="rect">
            <a:avLst/>
          </a:prstGeom>
          <a:noFill/>
          <a:ln w="9360">
            <a:noFill/>
          </a:ln>
        </p:spPr>
        <p:style>
          <a:lnRef idx="0"/>
          <a:fillRef idx="0"/>
          <a:effectRef idx="0"/>
          <a:fontRef idx="minor"/>
        </p:style>
      </p:sp>
      <p:sp>
        <p:nvSpPr>
          <p:cNvPr id="374"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351B3697-57B7-46EA-B850-3D550EDDD535}"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375"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376"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Nov 2019</a:t>
            </a:r>
            <a:endParaRPr b="0" lang="sv-SE" sz="1800" spc="-1" strike="noStrike">
              <a:latin typeface="DejaVu Sans"/>
            </a:endParaRPr>
          </a:p>
        </p:txBody>
      </p:sp>
      <p:sp>
        <p:nvSpPr>
          <p:cNvPr id="377" name="CustomShape 5"/>
          <p:cNvSpPr/>
          <p:nvPr/>
        </p:nvSpPr>
        <p:spPr>
          <a:xfrm>
            <a:off x="685800" y="685800"/>
            <a:ext cx="7768440" cy="53748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2200" spc="-1" strike="noStrike">
                <a:solidFill>
                  <a:srgbClr val="000000"/>
                </a:solidFill>
                <a:latin typeface="Times New Roman"/>
                <a:ea typeface="MS Gothic"/>
              </a:rPr>
              <a:t>Approval of previous meeting minutes</a:t>
            </a:r>
            <a:endParaRPr b="0" lang="sv-SE" sz="2200" spc="-1" strike="noStrike">
              <a:latin typeface="DejaVu Sans"/>
            </a:endParaRPr>
          </a:p>
        </p:txBody>
      </p:sp>
      <p:sp>
        <p:nvSpPr>
          <p:cNvPr id="378" name="CustomShape 6"/>
          <p:cNvSpPr/>
          <p:nvPr/>
        </p:nvSpPr>
        <p:spPr>
          <a:xfrm>
            <a:off x="457200" y="2275200"/>
            <a:ext cx="8228880" cy="2588400"/>
          </a:xfrm>
          <a:prstGeom prst="rect">
            <a:avLst/>
          </a:prstGeom>
          <a:noFill/>
          <a:ln>
            <a:noFill/>
          </a:ln>
        </p:spPr>
        <p:style>
          <a:lnRef idx="0"/>
          <a:fillRef idx="0"/>
          <a:effectRef idx="0"/>
          <a:fontRef idx="minor"/>
        </p:style>
        <p:txBody>
          <a:bodyPr lIns="0" rIns="0" tIns="0" bIns="0" anchor="ctr">
            <a:spAutoFit/>
          </a:bodyPr>
          <a:p>
            <a:pPr>
              <a:lnSpc>
                <a:spcPct val="100000"/>
              </a:lnSpc>
              <a:spcBef>
                <a:spcPts val="601"/>
              </a:spcBef>
            </a:pPr>
            <a:r>
              <a:rPr b="0" lang="sv-SE" sz="1400" spc="-1" strike="noStrike">
                <a:solidFill>
                  <a:srgbClr val="000000"/>
                </a:solidFill>
                <a:latin typeface="DejaVu Serif"/>
                <a:ea typeface="MS Gothic"/>
              </a:rPr>
              <a:t>Document 11-19/1766 “Minutes for RCM TIG - Sept 2019 - Hanoi” posted to Mentor on 14 October 2019. </a:t>
            </a:r>
            <a:endParaRPr b="0" lang="sv-SE" sz="1400" spc="-1" strike="noStrike">
              <a:latin typeface="DejaVu Sans"/>
            </a:endParaRPr>
          </a:p>
          <a:p>
            <a:pPr marL="343080" indent="-342720">
              <a:lnSpc>
                <a:spcPct val="100000"/>
              </a:lnSpc>
              <a:spcBef>
                <a:spcPts val="601"/>
              </a:spcBef>
            </a:pPr>
            <a:endParaRPr b="0" lang="sv-SE" sz="1400" spc="-1" strike="noStrike">
              <a:latin typeface="DejaVu Sans"/>
            </a:endParaRPr>
          </a:p>
          <a:p>
            <a:pPr marL="343080" indent="-342720">
              <a:lnSpc>
                <a:spcPct val="100000"/>
              </a:lnSpc>
              <a:spcBef>
                <a:spcPts val="601"/>
              </a:spcBef>
            </a:pPr>
            <a:r>
              <a:rPr b="1" lang="sv-SE" sz="1400" spc="-1" strike="noStrike">
                <a:solidFill>
                  <a:srgbClr val="000000"/>
                </a:solidFill>
                <a:latin typeface="DejaVu Serif"/>
                <a:ea typeface="MS Gothic"/>
              </a:rPr>
              <a:t>Motion 3:</a:t>
            </a:r>
            <a:endParaRPr b="0" lang="sv-SE" sz="1400" spc="-1" strike="noStrike">
              <a:latin typeface="DejaVu Sans"/>
            </a:endParaRPr>
          </a:p>
          <a:p>
            <a:pPr>
              <a:lnSpc>
                <a:spcPct val="100000"/>
              </a:lnSpc>
              <a:spcBef>
                <a:spcPts val="601"/>
              </a:spcBef>
            </a:pPr>
            <a:r>
              <a:rPr b="0" lang="sv-SE" sz="1400" spc="-1" strike="noStrike">
                <a:solidFill>
                  <a:srgbClr val="000000"/>
                </a:solidFill>
                <a:latin typeface="DejaVu Serif"/>
                <a:ea typeface="MS Gothic"/>
              </a:rPr>
              <a:t>Move to approve document 11-19/1766</a:t>
            </a:r>
            <a:r>
              <a:rPr b="0" lang="sv-SE" sz="1400" spc="-1" strike="noStrike">
                <a:solidFill>
                  <a:srgbClr val="000000"/>
                </a:solidFill>
                <a:latin typeface="DejaVu Serif"/>
                <a:ea typeface="MS Gothic"/>
              </a:rPr>
              <a:t>r0 as RCM TIG minutes for the September meeting. </a:t>
            </a:r>
            <a:endParaRPr b="0" lang="sv-SE" sz="1400" spc="-1" strike="noStrike">
              <a:latin typeface="DejaVu Sans"/>
            </a:endParaRPr>
          </a:p>
          <a:p>
            <a:pPr>
              <a:lnSpc>
                <a:spcPct val="100000"/>
              </a:lnSpc>
              <a:spcBef>
                <a:spcPts val="601"/>
              </a:spcBef>
            </a:pPr>
            <a:endParaRPr b="0" lang="sv-SE" sz="1400" spc="-1" strike="noStrike">
              <a:latin typeface="DejaVu Sans"/>
            </a:endParaRPr>
          </a:p>
          <a:p>
            <a:pPr marL="343080" indent="-342720">
              <a:lnSpc>
                <a:spcPct val="100000"/>
              </a:lnSpc>
              <a:spcBef>
                <a:spcPts val="601"/>
              </a:spcBef>
            </a:pPr>
            <a:r>
              <a:rPr b="0" lang="sv-SE" sz="1400" spc="-1" strike="noStrike">
                <a:solidFill>
                  <a:srgbClr val="000000"/>
                </a:solidFill>
                <a:latin typeface="DejaVu Serif"/>
                <a:ea typeface="MS Gothic"/>
              </a:rPr>
              <a:t>Moved by: Steve Palm</a:t>
            </a:r>
            <a:endParaRPr b="0" lang="sv-SE" sz="1400" spc="-1" strike="noStrike">
              <a:latin typeface="DejaVu Sans"/>
            </a:endParaRPr>
          </a:p>
          <a:p>
            <a:pPr marL="343080" indent="-342720">
              <a:lnSpc>
                <a:spcPct val="100000"/>
              </a:lnSpc>
              <a:spcBef>
                <a:spcPts val="601"/>
              </a:spcBef>
            </a:pPr>
            <a:r>
              <a:rPr b="0" lang="sv-SE" sz="1400" spc="-1" strike="noStrike">
                <a:solidFill>
                  <a:srgbClr val="000000"/>
                </a:solidFill>
                <a:latin typeface="DejaVu Serif"/>
                <a:ea typeface="MS Gothic"/>
              </a:rPr>
              <a:t>Seconded by: Dan Harkins</a:t>
            </a:r>
            <a:endParaRPr b="0" lang="sv-SE" sz="1400" spc="-1" strike="noStrike">
              <a:latin typeface="DejaVu Sans"/>
            </a:endParaRPr>
          </a:p>
          <a:p>
            <a:pPr>
              <a:lnSpc>
                <a:spcPct val="100000"/>
              </a:lnSpc>
            </a:pPr>
            <a:r>
              <a:rPr b="0" lang="sv-SE" sz="1400" spc="-1" strike="noStrike">
                <a:solidFill>
                  <a:srgbClr val="000000"/>
                </a:solidFill>
                <a:latin typeface="DejaVu Serif"/>
                <a:ea typeface="MS Gothic"/>
              </a:rPr>
              <a:t>Results (Y/N/A): unanimous consent</a:t>
            </a:r>
            <a:endParaRPr b="0" lang="sv-SE" sz="1400" spc="-1" strike="noStrike">
              <a:latin typeface="DejaVu Sans"/>
            </a:endParaRPr>
          </a:p>
        </p:txBody>
      </p:sp>
    </p:spTree>
  </p:cSld>
  <mc:AlternateContent>
    <mc:Choice Requires="p14">
      <p:transition spd="slow" p14:dur="2000"/>
    </mc:Choice>
    <mc:Fallback>
      <p:transition spd="slow"/>
    </mc:Fallback>
  </mc:AlternateContent>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79" name="CustomShape 1"/>
          <p:cNvSpPr/>
          <p:nvPr/>
        </p:nvSpPr>
        <p:spPr>
          <a:xfrm>
            <a:off x="685800" y="1189080"/>
            <a:ext cx="7768440" cy="4749840"/>
          </a:xfrm>
          <a:prstGeom prst="rect">
            <a:avLst/>
          </a:prstGeom>
          <a:noFill/>
          <a:ln w="9360">
            <a:noFill/>
          </a:ln>
        </p:spPr>
        <p:style>
          <a:lnRef idx="0"/>
          <a:fillRef idx="0"/>
          <a:effectRef idx="0"/>
          <a:fontRef idx="minor"/>
        </p:style>
      </p:sp>
      <p:sp>
        <p:nvSpPr>
          <p:cNvPr id="380"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257BAAB6-D9DA-4C26-987A-71ABD7892ADD}"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381"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382"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Nov 2019</a:t>
            </a:r>
            <a:endParaRPr b="0" lang="sv-SE" sz="1800" spc="-1" strike="noStrike">
              <a:latin typeface="DejaVu Sans"/>
            </a:endParaRPr>
          </a:p>
        </p:txBody>
      </p:sp>
      <p:sp>
        <p:nvSpPr>
          <p:cNvPr id="383" name="CustomShape 5"/>
          <p:cNvSpPr/>
          <p:nvPr/>
        </p:nvSpPr>
        <p:spPr>
          <a:xfrm>
            <a:off x="685800" y="685800"/>
            <a:ext cx="7768440" cy="53748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2200" spc="-1" strike="noStrike">
                <a:solidFill>
                  <a:srgbClr val="000000"/>
                </a:solidFill>
                <a:latin typeface="Times New Roman"/>
                <a:ea typeface="MS Gothic"/>
              </a:rPr>
              <a:t>Approval of previous meeting minutes</a:t>
            </a:r>
            <a:endParaRPr b="0" lang="sv-SE" sz="2200" spc="-1" strike="noStrike">
              <a:latin typeface="DejaVu Sans"/>
            </a:endParaRPr>
          </a:p>
        </p:txBody>
      </p:sp>
      <p:sp>
        <p:nvSpPr>
          <p:cNvPr id="384" name="CustomShape 6"/>
          <p:cNvSpPr/>
          <p:nvPr/>
        </p:nvSpPr>
        <p:spPr>
          <a:xfrm>
            <a:off x="457200" y="2275200"/>
            <a:ext cx="8228880" cy="2588400"/>
          </a:xfrm>
          <a:prstGeom prst="rect">
            <a:avLst/>
          </a:prstGeom>
          <a:noFill/>
          <a:ln>
            <a:noFill/>
          </a:ln>
        </p:spPr>
        <p:style>
          <a:lnRef idx="0"/>
          <a:fillRef idx="0"/>
          <a:effectRef idx="0"/>
          <a:fontRef idx="minor"/>
        </p:style>
        <p:txBody>
          <a:bodyPr lIns="0" rIns="0" tIns="0" bIns="0" anchor="ctr">
            <a:spAutoFit/>
          </a:bodyPr>
          <a:p>
            <a:pPr>
              <a:lnSpc>
                <a:spcPct val="100000"/>
              </a:lnSpc>
              <a:spcBef>
                <a:spcPts val="601"/>
              </a:spcBef>
            </a:pPr>
            <a:r>
              <a:rPr b="0" lang="sv-SE" sz="1400" spc="-1" strike="noStrike">
                <a:solidFill>
                  <a:srgbClr val="000000"/>
                </a:solidFill>
                <a:latin typeface="DejaVu Serif"/>
                <a:ea typeface="MS Gothic"/>
              </a:rPr>
              <a:t>Document 11-19/1768 “Minutes for RCM TIG - Oct 2019 teleconferences” posted to Mentor on 7 Nov 2019. </a:t>
            </a:r>
            <a:endParaRPr b="0" lang="sv-SE" sz="1400" spc="-1" strike="noStrike">
              <a:latin typeface="DejaVu Sans"/>
            </a:endParaRPr>
          </a:p>
          <a:p>
            <a:pPr marL="343080" indent="-342720">
              <a:lnSpc>
                <a:spcPct val="100000"/>
              </a:lnSpc>
              <a:spcBef>
                <a:spcPts val="601"/>
              </a:spcBef>
            </a:pPr>
            <a:endParaRPr b="0" lang="sv-SE" sz="1400" spc="-1" strike="noStrike">
              <a:latin typeface="DejaVu Sans"/>
            </a:endParaRPr>
          </a:p>
          <a:p>
            <a:pPr marL="343080" indent="-342720">
              <a:lnSpc>
                <a:spcPct val="100000"/>
              </a:lnSpc>
              <a:spcBef>
                <a:spcPts val="601"/>
              </a:spcBef>
            </a:pPr>
            <a:r>
              <a:rPr b="1" lang="sv-SE" sz="1400" spc="-1" strike="noStrike">
                <a:solidFill>
                  <a:srgbClr val="000000"/>
                </a:solidFill>
                <a:latin typeface="DejaVu Serif"/>
                <a:ea typeface="MS Gothic"/>
              </a:rPr>
              <a:t>Motion 4:</a:t>
            </a:r>
            <a:endParaRPr b="0" lang="sv-SE" sz="1400" spc="-1" strike="noStrike">
              <a:latin typeface="DejaVu Sans"/>
            </a:endParaRPr>
          </a:p>
          <a:p>
            <a:pPr>
              <a:lnSpc>
                <a:spcPct val="100000"/>
              </a:lnSpc>
              <a:spcBef>
                <a:spcPts val="601"/>
              </a:spcBef>
            </a:pPr>
            <a:r>
              <a:rPr b="0" lang="sv-SE" sz="1400" spc="-1" strike="noStrike">
                <a:solidFill>
                  <a:srgbClr val="000000"/>
                </a:solidFill>
                <a:latin typeface="DejaVu Serif"/>
                <a:ea typeface="MS Gothic"/>
              </a:rPr>
              <a:t>Move to approve document </a:t>
            </a:r>
            <a:r>
              <a:rPr b="0" lang="sv-SE" sz="1400" spc="-1" strike="noStrike">
                <a:solidFill>
                  <a:srgbClr val="000000"/>
                </a:solidFill>
                <a:latin typeface="DejaVu Serif"/>
                <a:ea typeface="MS Gothic"/>
              </a:rPr>
              <a:t>11-19/1768r1 as RCM TIG minutes for the teleconferences organized on 15 and 29 Oct 2019. </a:t>
            </a:r>
            <a:endParaRPr b="0" lang="sv-SE" sz="1400" spc="-1" strike="noStrike">
              <a:latin typeface="DejaVu Sans"/>
            </a:endParaRPr>
          </a:p>
          <a:p>
            <a:pPr>
              <a:lnSpc>
                <a:spcPct val="100000"/>
              </a:lnSpc>
              <a:spcBef>
                <a:spcPts val="601"/>
              </a:spcBef>
            </a:pPr>
            <a:endParaRPr b="0" lang="sv-SE" sz="1400" spc="-1" strike="noStrike">
              <a:latin typeface="DejaVu Sans"/>
            </a:endParaRPr>
          </a:p>
          <a:p>
            <a:pPr marL="343080" indent="-342720">
              <a:lnSpc>
                <a:spcPct val="100000"/>
              </a:lnSpc>
              <a:spcBef>
                <a:spcPts val="601"/>
              </a:spcBef>
            </a:pPr>
            <a:r>
              <a:rPr b="0" lang="sv-SE" sz="1400" spc="-1" strike="noStrike">
                <a:solidFill>
                  <a:srgbClr val="000000"/>
                </a:solidFill>
                <a:latin typeface="DejaVu Serif"/>
                <a:ea typeface="MS Gothic"/>
              </a:rPr>
              <a:t>Moved by: Menzo Wentink</a:t>
            </a:r>
            <a:endParaRPr b="0" lang="sv-SE" sz="1400" spc="-1" strike="noStrike">
              <a:latin typeface="DejaVu Sans"/>
            </a:endParaRPr>
          </a:p>
          <a:p>
            <a:pPr marL="343080" indent="-342720">
              <a:lnSpc>
                <a:spcPct val="100000"/>
              </a:lnSpc>
              <a:spcBef>
                <a:spcPts val="601"/>
              </a:spcBef>
            </a:pPr>
            <a:r>
              <a:rPr b="0" lang="sv-SE" sz="1400" spc="-1" strike="noStrike">
                <a:solidFill>
                  <a:srgbClr val="000000"/>
                </a:solidFill>
                <a:latin typeface="DejaVu Serif"/>
                <a:ea typeface="MS Gothic"/>
              </a:rPr>
              <a:t>Seconded by: Matthew Wilson</a:t>
            </a:r>
            <a:endParaRPr b="0" lang="sv-SE" sz="1400" spc="-1" strike="noStrike">
              <a:latin typeface="DejaVu Sans"/>
            </a:endParaRPr>
          </a:p>
          <a:p>
            <a:pPr>
              <a:lnSpc>
                <a:spcPct val="100000"/>
              </a:lnSpc>
            </a:pPr>
            <a:r>
              <a:rPr b="0" lang="sv-SE" sz="1400" spc="-1" strike="noStrike">
                <a:solidFill>
                  <a:srgbClr val="000000"/>
                </a:solidFill>
                <a:latin typeface="DejaVu Serif"/>
                <a:ea typeface="MS Gothic"/>
              </a:rPr>
              <a:t>Results (Y/N/A): unanimous consent</a:t>
            </a:r>
            <a:endParaRPr b="0" lang="sv-SE" sz="1400" spc="-1" strike="noStrike">
              <a:latin typeface="DejaVu Sans"/>
            </a:endParaRPr>
          </a:p>
        </p:txBody>
      </p:sp>
    </p:spTree>
  </p:cSld>
  <mc:AlternateContent>
    <mc:Choice Requires="p14">
      <p:transition spd="slow" p14:dur="2000"/>
    </mc:Choice>
    <mc:Fallback>
      <p:transition spd="slow"/>
    </mc:Fallback>
  </mc:AlternateContent>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85" name="CustomShape 1"/>
          <p:cNvSpPr/>
          <p:nvPr/>
        </p:nvSpPr>
        <p:spPr>
          <a:xfrm>
            <a:off x="685800" y="1584000"/>
            <a:ext cx="7768440" cy="4749840"/>
          </a:xfrm>
          <a:prstGeom prst="rect">
            <a:avLst/>
          </a:prstGeom>
          <a:noFill/>
          <a:ln w="9360">
            <a:noFill/>
          </a:ln>
        </p:spPr>
        <p:style>
          <a:lnRef idx="0"/>
          <a:fillRef idx="0"/>
          <a:effectRef idx="0"/>
          <a:fontRef idx="minor"/>
        </p:style>
        <p:txBody>
          <a:bodyPr lIns="92160" rIns="92160" tIns="46080" bIns="46080">
            <a:noAutofit/>
          </a:bodyPr>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Call the meeting to order</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Elect/call for secretary for the meeting</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Reminders of guidelines, policies, attendance</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Agenda review</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Approve telecon minutes</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Review timeline</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Discussion of draft report</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000" spc="-1" strike="noStrike">
                <a:solidFill>
                  <a:srgbClr val="696969"/>
                </a:solidFill>
                <a:latin typeface="Times New Roman"/>
                <a:ea typeface="MS Gothic"/>
              </a:rPr>
              <a:t>11-19/1789 and 11-19/1989</a:t>
            </a:r>
            <a:endParaRPr b="0" lang="sv-SE" sz="10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000" spc="-1" strike="noStrike">
                <a:solidFill>
                  <a:srgbClr val="696969"/>
                </a:solidFill>
                <a:latin typeface="Times New Roman"/>
                <a:ea typeface="MS Gothic"/>
              </a:rPr>
              <a:t>Use-case 3.9 – reworked in 11-19/2098 </a:t>
            </a:r>
            <a:endParaRPr b="0" lang="sv-SE" sz="10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000" spc="-1" strike="noStrike">
                <a:solidFill>
                  <a:srgbClr val="696969"/>
                </a:solidFill>
                <a:latin typeface="Times New Roman"/>
                <a:ea typeface="MS Gothic"/>
              </a:rPr>
              <a:t>Filling in Sec. 4 table for use-case 3.10 and 3.11</a:t>
            </a:r>
            <a:endParaRPr b="0" lang="sv-SE" sz="10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000" spc="-1" strike="noStrike">
                <a:solidFill>
                  <a:srgbClr val="696969"/>
                </a:solidFill>
                <a:latin typeface="Times New Roman"/>
                <a:ea typeface="MS Gothic"/>
              </a:rPr>
              <a:t>New use-case: 11-19/2058r1</a:t>
            </a:r>
            <a:endParaRPr b="0" lang="sv-SE" sz="10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000" spc="-1" strike="noStrike">
                <a:solidFill>
                  <a:srgbClr val="696969"/>
                </a:solidFill>
                <a:latin typeface="Times New Roman"/>
                <a:ea typeface="MS Gothic"/>
              </a:rPr>
              <a:t>Recommendations – draft report 1442r5 and 1992r1</a:t>
            </a:r>
            <a:endParaRPr b="0" lang="sv-SE" sz="10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Motion to adopt report (tbd)</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AOB</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Adjourn</a:t>
            </a:r>
            <a:endParaRPr b="0" lang="sv-SE" sz="1600" spc="-1" strike="noStrike">
              <a:latin typeface="DejaVu Sans"/>
            </a:endParaRPr>
          </a:p>
        </p:txBody>
      </p:sp>
      <p:sp>
        <p:nvSpPr>
          <p:cNvPr id="386"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D2C59FAC-43F3-4846-8C34-4FEDA9A9C161}"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387"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388"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Nov 2019</a:t>
            </a:r>
            <a:endParaRPr b="0" lang="sv-SE" sz="1800" spc="-1" strike="noStrike">
              <a:latin typeface="DejaVu Sans"/>
            </a:endParaRPr>
          </a:p>
        </p:txBody>
      </p:sp>
      <p:sp>
        <p:nvSpPr>
          <p:cNvPr id="389"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0" name="CustomShape 1"/>
          <p:cNvSpPr/>
          <p:nvPr/>
        </p:nvSpPr>
        <p:spPr>
          <a:xfrm>
            <a:off x="685800" y="1189080"/>
            <a:ext cx="7768440" cy="4749840"/>
          </a:xfrm>
          <a:prstGeom prst="rect">
            <a:avLst/>
          </a:prstGeom>
          <a:noFill/>
          <a:ln w="9360">
            <a:noFill/>
          </a:ln>
        </p:spPr>
        <p:style>
          <a:lnRef idx="0"/>
          <a:fillRef idx="0"/>
          <a:effectRef idx="0"/>
          <a:fontRef idx="minor"/>
        </p:style>
      </p:sp>
      <p:sp>
        <p:nvSpPr>
          <p:cNvPr id="391"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B255F160-2C31-4E5F-BE7A-D120DDB6D1A1}"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392"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393"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Nov 2019</a:t>
            </a:r>
            <a:endParaRPr b="0" lang="sv-SE" sz="1800" spc="-1" strike="noStrike">
              <a:latin typeface="DejaVu Sans"/>
            </a:endParaRPr>
          </a:p>
        </p:txBody>
      </p:sp>
      <p:sp>
        <p:nvSpPr>
          <p:cNvPr id="394" name="CustomShape 5"/>
          <p:cNvSpPr/>
          <p:nvPr/>
        </p:nvSpPr>
        <p:spPr>
          <a:xfrm>
            <a:off x="685800" y="685800"/>
            <a:ext cx="7768440" cy="53748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2200" spc="-1" strike="noStrike">
                <a:solidFill>
                  <a:srgbClr val="000000"/>
                </a:solidFill>
                <a:latin typeface="Times New Roman"/>
                <a:ea typeface="MS Gothic"/>
              </a:rPr>
              <a:t>Timeline review</a:t>
            </a:r>
            <a:endParaRPr b="0" lang="sv-SE" sz="2200" spc="-1" strike="noStrike">
              <a:latin typeface="DejaVu Sans"/>
            </a:endParaRPr>
          </a:p>
        </p:txBody>
      </p:sp>
      <p:sp>
        <p:nvSpPr>
          <p:cNvPr id="395" name="CustomShape 6"/>
          <p:cNvSpPr/>
          <p:nvPr/>
        </p:nvSpPr>
        <p:spPr>
          <a:xfrm>
            <a:off x="457200" y="1087920"/>
            <a:ext cx="8228880" cy="4847400"/>
          </a:xfrm>
          <a:prstGeom prst="rect">
            <a:avLst/>
          </a:prstGeom>
          <a:noFill/>
          <a:ln>
            <a:noFill/>
          </a:ln>
        </p:spPr>
        <p:style>
          <a:lnRef idx="0"/>
          <a:fillRef idx="0"/>
          <a:effectRef idx="0"/>
          <a:fontRef idx="minor"/>
        </p:style>
        <p:txBody>
          <a:bodyPr lIns="0" rIns="0" tIns="0" bIns="0" anchor="ctr">
            <a:spAutoFit/>
          </a:bodyPr>
          <a:p>
            <a:pPr>
              <a:lnSpc>
                <a:spcPct val="100000"/>
              </a:lnSpc>
            </a:pPr>
            <a:r>
              <a:rPr b="1" lang="sv-SE" sz="2000" spc="-1" strike="noStrike">
                <a:solidFill>
                  <a:srgbClr val="000000"/>
                </a:solidFill>
                <a:latin typeface="Times New Roman"/>
                <a:ea typeface="DejaVu Sans"/>
              </a:rPr>
              <a:t>Agreed work plan (2019)</a:t>
            </a:r>
            <a:endParaRPr b="0" lang="sv-SE" sz="2000" spc="-1" strike="noStrike">
              <a:latin typeface="DejaVu Sans"/>
            </a:endParaRPr>
          </a:p>
          <a:p>
            <a:pPr>
              <a:lnSpc>
                <a:spcPct val="100000"/>
              </a:lnSpc>
            </a:pPr>
            <a:endParaRPr b="0" lang="sv-SE" sz="2000" spc="-1" strike="noStrike">
              <a:latin typeface="DejaVu Sans"/>
            </a:endParaRPr>
          </a:p>
          <a:p>
            <a:pPr>
              <a:lnSpc>
                <a:spcPct val="100000"/>
              </a:lnSpc>
            </a:pPr>
            <a:r>
              <a:rPr b="1" lang="sv-SE" sz="2000" spc="-1" strike="noStrike">
                <a:solidFill>
                  <a:srgbClr val="000000"/>
                </a:solidFill>
                <a:latin typeface="Times New Roman"/>
                <a:ea typeface="DejaVu Sans"/>
              </a:rPr>
              <a:t>Before:</a:t>
            </a:r>
            <a:endParaRPr b="0" lang="sv-SE" sz="2000" spc="-1" strike="noStrike">
              <a:latin typeface="DejaVu Sans"/>
            </a:endParaRPr>
          </a:p>
          <a:p>
            <a:pPr>
              <a:lnSpc>
                <a:spcPct val="100000"/>
              </a:lnSpc>
            </a:pPr>
            <a:r>
              <a:rPr b="0" lang="sv-SE" sz="2000" spc="-1" strike="noStrike">
                <a:solidFill>
                  <a:srgbClr val="000000"/>
                </a:solidFill>
                <a:latin typeface="Times New Roman"/>
                <a:ea typeface="Gulim"/>
              </a:rPr>
              <a:t>August: Outline of the draft report (headlines) </a:t>
            </a:r>
            <a:endParaRPr b="0" lang="sv-SE" sz="2000" spc="-1" strike="noStrike">
              <a:latin typeface="DejaVu Sans"/>
            </a:endParaRPr>
          </a:p>
          <a:p>
            <a:pPr>
              <a:lnSpc>
                <a:spcPct val="100000"/>
              </a:lnSpc>
            </a:pPr>
            <a:r>
              <a:rPr b="0" lang="sv-SE" sz="2000" spc="-1" strike="noStrike">
                <a:solidFill>
                  <a:srgbClr val="000000"/>
                </a:solidFill>
                <a:latin typeface="Times New Roman"/>
                <a:ea typeface="Gulim"/>
              </a:rPr>
              <a:t>September: 3 meeting slots. Produce a first draft report. Done.</a:t>
            </a:r>
            <a:endParaRPr b="0" lang="sv-SE" sz="2000" spc="-1" strike="noStrike">
              <a:latin typeface="DejaVu Sans"/>
            </a:endParaRPr>
          </a:p>
          <a:p>
            <a:pPr>
              <a:lnSpc>
                <a:spcPct val="100000"/>
              </a:lnSpc>
            </a:pPr>
            <a:r>
              <a:rPr b="0" lang="sv-SE" sz="2000" spc="-1" strike="noStrike">
                <a:solidFill>
                  <a:srgbClr val="000000"/>
                </a:solidFill>
                <a:latin typeface="Times New Roman"/>
                <a:ea typeface="Gulim"/>
              </a:rPr>
              <a:t>October: 2 telecons (1h) requested for Tuesday Oct 15 and 29. </a:t>
            </a:r>
            <a:r>
              <a:rPr b="0" lang="sv-SE" sz="2000" spc="-1" strike="noStrike" u="sng">
                <a:solidFill>
                  <a:srgbClr val="000000"/>
                </a:solidFill>
                <a:uFillTx/>
                <a:latin typeface="Times New Roman"/>
                <a:ea typeface="Gulim"/>
              </a:rPr>
              <a:t>Webex</a:t>
            </a:r>
            <a:r>
              <a:rPr b="0" lang="sv-SE" sz="2000" spc="-1" strike="noStrike">
                <a:solidFill>
                  <a:srgbClr val="000000"/>
                </a:solidFill>
                <a:latin typeface="Times New Roman"/>
                <a:ea typeface="Gulim"/>
              </a:rPr>
              <a:t>.</a:t>
            </a:r>
            <a:endParaRPr b="0" lang="sv-SE" sz="2000" spc="-1" strike="noStrike">
              <a:latin typeface="DejaVu Sans"/>
            </a:endParaRPr>
          </a:p>
          <a:p>
            <a:pPr>
              <a:lnSpc>
                <a:spcPct val="100000"/>
              </a:lnSpc>
            </a:pPr>
            <a:endParaRPr b="0" lang="sv-SE" sz="2000" spc="-1" strike="noStrike">
              <a:latin typeface="DejaVu Sans"/>
            </a:endParaRPr>
          </a:p>
          <a:p>
            <a:pPr>
              <a:lnSpc>
                <a:spcPct val="100000"/>
              </a:lnSpc>
            </a:pPr>
            <a:r>
              <a:rPr b="1" lang="sv-SE" sz="2000" spc="-1" strike="noStrike">
                <a:solidFill>
                  <a:srgbClr val="000000"/>
                </a:solidFill>
                <a:latin typeface="Times New Roman"/>
                <a:ea typeface="Gulim"/>
              </a:rPr>
              <a:t>Now:</a:t>
            </a:r>
            <a:endParaRPr b="0" lang="sv-SE" sz="2000" spc="-1" strike="noStrike">
              <a:latin typeface="DejaVu Sans"/>
            </a:endParaRPr>
          </a:p>
          <a:p>
            <a:pPr>
              <a:lnSpc>
                <a:spcPct val="100000"/>
              </a:lnSpc>
            </a:pPr>
            <a:r>
              <a:rPr b="0" lang="sv-SE" sz="2000" spc="-1" strike="noStrike">
                <a:solidFill>
                  <a:srgbClr val="000000"/>
                </a:solidFill>
                <a:latin typeface="Times New Roman"/>
                <a:ea typeface="Gulim"/>
              </a:rPr>
              <a:t>November: 3 meeting slots.</a:t>
            </a:r>
            <a:endParaRPr b="0" lang="sv-SE" sz="2000" spc="-1" strike="noStrike">
              <a:latin typeface="DejaVu Sans"/>
            </a:endParaRPr>
          </a:p>
          <a:p>
            <a:pPr>
              <a:lnSpc>
                <a:spcPct val="100000"/>
              </a:lnSpc>
            </a:pPr>
            <a:br/>
            <a:r>
              <a:rPr b="1" lang="sv-SE" sz="2000" spc="-1" strike="noStrike">
                <a:solidFill>
                  <a:srgbClr val="000000"/>
                </a:solidFill>
                <a:latin typeface="Times New Roman"/>
                <a:ea typeface="Gulim"/>
              </a:rPr>
              <a:t>Goal: </a:t>
            </a:r>
            <a:endParaRPr b="0" lang="sv-SE" sz="2000" spc="-1" strike="noStrike">
              <a:latin typeface="DejaVu Sans"/>
            </a:endParaRPr>
          </a:p>
          <a:p>
            <a:pPr>
              <a:lnSpc>
                <a:spcPct val="100000"/>
              </a:lnSpc>
            </a:pPr>
            <a:endParaRPr b="0" lang="sv-SE" sz="2000" spc="-1" strike="noStrike">
              <a:latin typeface="DejaVu Sans"/>
            </a:endParaRPr>
          </a:p>
          <a:p>
            <a:pPr>
              <a:lnSpc>
                <a:spcPct val="100000"/>
              </a:lnSpc>
            </a:pPr>
            <a:r>
              <a:rPr b="0" lang="sv-SE" sz="2000" spc="-1" strike="noStrike">
                <a:solidFill>
                  <a:srgbClr val="000000"/>
                </a:solidFill>
                <a:latin typeface="Times New Roman"/>
                <a:ea typeface="Gulim"/>
              </a:rPr>
              <a:t>Finalize and adopt report and present to the group.</a:t>
            </a:r>
            <a:endParaRPr b="0" lang="sv-SE" sz="2000" spc="-1" strike="noStrike">
              <a:latin typeface="DejaVu Sans"/>
            </a:endParaRPr>
          </a:p>
          <a:p>
            <a:pPr>
              <a:lnSpc>
                <a:spcPct val="100000"/>
              </a:lnSpc>
            </a:pPr>
            <a:endParaRPr b="0" lang="sv-SE" sz="2000" spc="-1" strike="noStrike">
              <a:latin typeface="DejaVu Sans"/>
            </a:endParaRPr>
          </a:p>
          <a:p>
            <a:pPr>
              <a:lnSpc>
                <a:spcPct val="100000"/>
              </a:lnSpc>
            </a:pPr>
            <a:r>
              <a:rPr b="0" lang="sv-SE" sz="2000" spc="-1" strike="noStrike">
                <a:solidFill>
                  <a:srgbClr val="000000"/>
                </a:solidFill>
                <a:latin typeface="Times New Roman"/>
                <a:ea typeface="Gulim"/>
              </a:rPr>
              <a:t>See also </a:t>
            </a:r>
            <a:r>
              <a:rPr b="0" lang="sv-SE" sz="2000" spc="-1" strike="noStrike" u="sng">
                <a:solidFill>
                  <a:srgbClr val="0000ff"/>
                </a:solidFill>
                <a:uFillTx/>
                <a:latin typeface="Times New Roman"/>
                <a:ea typeface="Gulim"/>
                <a:hlinkClick r:id="rId1"/>
              </a:rPr>
              <a:t>11-19/1707r0</a:t>
            </a:r>
            <a:r>
              <a:rPr b="0" lang="sv-SE" sz="2000" spc="-1" strike="noStrike">
                <a:solidFill>
                  <a:srgbClr val="000000"/>
                </a:solidFill>
                <a:latin typeface="Times New Roman"/>
                <a:ea typeface="Gulim"/>
              </a:rPr>
              <a:t> </a:t>
            </a:r>
            <a:endParaRPr b="0" lang="sv-SE" sz="2000" spc="-1" strike="noStrike">
              <a:latin typeface="DejaVu Sans"/>
            </a:endParaRPr>
          </a:p>
          <a:p>
            <a:pPr>
              <a:lnSpc>
                <a:spcPct val="100000"/>
              </a:lnSpc>
            </a:pPr>
            <a:endParaRPr b="0" lang="sv-SE" sz="2000" spc="-1" strike="noStrike">
              <a:latin typeface="DejaVu Sans"/>
            </a:endParaRPr>
          </a:p>
        </p:txBody>
      </p:sp>
    </p:spTree>
  </p:cSld>
  <mc:AlternateContent>
    <mc:Choice Requires="p14">
      <p:transition spd="slow" p14:dur="2000"/>
    </mc:Choice>
    <mc:Fallback>
      <p:transition spd="slow"/>
    </mc:Fallback>
  </mc:AlternateContent>
</p:sld>
</file>

<file path=ppt/slides/slide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6" name="CustomShape 1"/>
          <p:cNvSpPr/>
          <p:nvPr/>
        </p:nvSpPr>
        <p:spPr>
          <a:xfrm>
            <a:off x="685800" y="1584000"/>
            <a:ext cx="7768440" cy="4749840"/>
          </a:xfrm>
          <a:prstGeom prst="rect">
            <a:avLst/>
          </a:prstGeom>
          <a:noFill/>
          <a:ln w="9360">
            <a:noFill/>
          </a:ln>
        </p:spPr>
        <p:style>
          <a:lnRef idx="0"/>
          <a:fillRef idx="0"/>
          <a:effectRef idx="0"/>
          <a:fontRef idx="minor"/>
        </p:style>
        <p:txBody>
          <a:bodyPr lIns="92160" rIns="92160" tIns="46080" bIns="46080">
            <a:noAutofit/>
          </a:bodyPr>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Call the meeting to order</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Elect/call for secretary for the meeting</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Reminders of guidelines, policies, attendance</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Agenda review</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Approve telecon minutes</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Review timeline</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Discussion of draft report</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000" spc="-1" strike="noStrike">
                <a:solidFill>
                  <a:srgbClr val="000000"/>
                </a:solidFill>
                <a:latin typeface="Times New Roman"/>
                <a:ea typeface="MS Gothic"/>
              </a:rPr>
              <a:t>11-19/1789 and 11-19/1989</a:t>
            </a:r>
            <a:endParaRPr b="0" lang="sv-SE" sz="10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000" spc="-1" strike="noStrike">
                <a:solidFill>
                  <a:srgbClr val="000000"/>
                </a:solidFill>
                <a:latin typeface="Times New Roman"/>
                <a:ea typeface="MS Gothic"/>
              </a:rPr>
              <a:t>Use-case 3.9 – reworked in 11-19/2098 </a:t>
            </a:r>
            <a:endParaRPr b="0" lang="sv-SE" sz="10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000" spc="-1" strike="noStrike">
                <a:solidFill>
                  <a:srgbClr val="000000"/>
                </a:solidFill>
                <a:latin typeface="Times New Roman"/>
                <a:ea typeface="MS Gothic"/>
              </a:rPr>
              <a:t>Filling in Sec. 4 table for use-case 3.10 and 3.11</a:t>
            </a:r>
            <a:endParaRPr b="0" lang="sv-SE" sz="10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000" spc="-1" strike="noStrike">
                <a:solidFill>
                  <a:srgbClr val="000000"/>
                </a:solidFill>
                <a:latin typeface="Times New Roman"/>
                <a:ea typeface="MS Gothic"/>
              </a:rPr>
              <a:t>New use-case: 11-19/2058r1</a:t>
            </a:r>
            <a:endParaRPr b="0" lang="sv-SE" sz="10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000" spc="-1" strike="noStrike">
                <a:solidFill>
                  <a:srgbClr val="000000"/>
                </a:solidFill>
                <a:latin typeface="Times New Roman"/>
                <a:ea typeface="MS Gothic"/>
              </a:rPr>
              <a:t>Recommendations – draft report 1442r5 and 1992r1</a:t>
            </a:r>
            <a:endParaRPr b="0" lang="sv-SE" sz="10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Motion to adopt report (tbd)</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AOB</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Adjourn</a:t>
            </a:r>
            <a:endParaRPr b="0" lang="sv-SE" sz="1600" spc="-1" strike="noStrike">
              <a:latin typeface="DejaVu Sans"/>
            </a:endParaRPr>
          </a:p>
        </p:txBody>
      </p:sp>
      <p:sp>
        <p:nvSpPr>
          <p:cNvPr id="397"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6140C379-6F87-40FB-B0AC-E84C529106FF}"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398"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399"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Nov 2019</a:t>
            </a:r>
            <a:endParaRPr b="0" lang="sv-SE" sz="1800" spc="-1" strike="noStrike">
              <a:latin typeface="DejaVu Sans"/>
            </a:endParaRPr>
          </a:p>
        </p:txBody>
      </p:sp>
      <p:sp>
        <p:nvSpPr>
          <p:cNvPr id="400"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2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1" name="CustomShape 1"/>
          <p:cNvSpPr/>
          <p:nvPr/>
        </p:nvSpPr>
        <p:spPr>
          <a:xfrm>
            <a:off x="504000" y="1535760"/>
            <a:ext cx="8228520" cy="3552480"/>
          </a:xfrm>
          <a:prstGeom prst="rect">
            <a:avLst/>
          </a:prstGeom>
          <a:noFill/>
          <a:ln>
            <a:noFill/>
          </a:ln>
        </p:spPr>
        <p:style>
          <a:lnRef idx="0"/>
          <a:fillRef idx="0"/>
          <a:effectRef idx="0"/>
          <a:fontRef idx="minor"/>
        </p:style>
        <p:txBody>
          <a:bodyPr lIns="0" rIns="0" tIns="0" bIns="0" anchor="ctr">
            <a:spAutoFit/>
          </a:bodyPr>
          <a:p>
            <a:r>
              <a:rPr b="0" lang="sv-SE" sz="1800" spc="-1" strike="noStrike">
                <a:solidFill>
                  <a:srgbClr val="000000"/>
                </a:solidFill>
                <a:latin typeface="DejaVu Serif"/>
                <a:ea typeface="DejaVu Sans"/>
              </a:rPr>
              <a:t>Draft report available </a:t>
            </a:r>
            <a:r>
              <a:rPr b="0" lang="sv-SE" sz="1800" spc="-1" strike="noStrike">
                <a:solidFill>
                  <a:srgbClr val="000000"/>
                </a:solidFill>
                <a:latin typeface="DejaVu Serif"/>
                <a:ea typeface="DejaVu Sans"/>
              </a:rPr>
              <a:t>available in </a:t>
            </a:r>
            <a:r>
              <a:rPr b="0" lang="sv-SE" sz="1800" spc="-1" strike="noStrike" u="sng">
                <a:solidFill>
                  <a:srgbClr val="0000ff"/>
                </a:solidFill>
                <a:uFillTx/>
                <a:latin typeface="DejaVu Serif"/>
                <a:ea typeface="DejaVu Sans"/>
              </a:rPr>
              <a:t>doc 11-</a:t>
            </a:r>
            <a:r>
              <a:rPr b="0" lang="sv-SE" sz="1800" spc="-1" strike="noStrike" u="sng">
                <a:solidFill>
                  <a:srgbClr val="0000ff"/>
                </a:solidFill>
                <a:uFillTx/>
                <a:latin typeface="DejaVu Serif"/>
                <a:ea typeface="DejaVu Sans"/>
              </a:rPr>
              <a:t>19/1442r6</a:t>
            </a:r>
            <a:endParaRPr b="0" lang="sv-SE" sz="1800" spc="-1" strike="noStrike">
              <a:latin typeface="DejaVu Sans"/>
            </a:endParaRPr>
          </a:p>
          <a:p>
            <a:endParaRPr b="0" lang="sv-SE" sz="1800" spc="-1" strike="noStrike">
              <a:latin typeface="DejaVu Sans"/>
            </a:endParaRPr>
          </a:p>
          <a:p>
            <a:r>
              <a:rPr b="0" lang="sv-SE" sz="1800" spc="-1" strike="noStrike">
                <a:solidFill>
                  <a:srgbClr val="000000"/>
                </a:solidFill>
                <a:latin typeface="DejaVu Serif"/>
                <a:ea typeface="DejaVu Sans"/>
              </a:rPr>
              <a:t>Finished:</a:t>
            </a:r>
            <a:r>
              <a:rPr b="0" lang="sv-SE" sz="1800" spc="-1" strike="noStrike">
                <a:solidFill>
                  <a:srgbClr val="0000ff"/>
                </a:solidFill>
                <a:latin typeface="DejaVu Serif"/>
                <a:ea typeface="DejaVu Sans"/>
              </a:rPr>
              <a:t> </a:t>
            </a:r>
            <a:endParaRPr b="0" lang="sv-SE" sz="1800" spc="-1" strike="noStrike">
              <a:latin typeface="DejaVu Sans"/>
            </a:endParaRPr>
          </a:p>
          <a:p>
            <a:pPr marL="216000" indent="-216000">
              <a:buClr>
                <a:srgbClr val="000000"/>
              </a:buClr>
              <a:buSzPct val="45000"/>
              <a:buFont typeface="Wingdings" charset="2"/>
              <a:buChar char=""/>
            </a:pPr>
            <a:r>
              <a:rPr b="1" lang="sv-SE" sz="1800" spc="-1" strike="noStrike">
                <a:solidFill>
                  <a:srgbClr val="000000"/>
                </a:solidFill>
                <a:latin typeface="DejaVu Serif"/>
                <a:ea typeface="MS Gothic"/>
              </a:rPr>
              <a:t>Filling in Sec. 4 table </a:t>
            </a:r>
            <a:r>
              <a:rPr b="1" lang="sv-SE" sz="1800" spc="-1" strike="noStrike">
                <a:solidFill>
                  <a:srgbClr val="000000"/>
                </a:solidFill>
                <a:latin typeface="DejaVu Serif"/>
                <a:ea typeface="MS Gothic"/>
              </a:rPr>
              <a:t>for use-case 3.10 and </a:t>
            </a:r>
            <a:r>
              <a:rPr b="1" lang="sv-SE" sz="1800" spc="-1" strike="noStrike">
                <a:solidFill>
                  <a:srgbClr val="000000"/>
                </a:solidFill>
                <a:latin typeface="DejaVu Serif"/>
                <a:ea typeface="MS Gothic"/>
              </a:rPr>
              <a:t>3.11</a:t>
            </a:r>
            <a:endParaRPr b="0" lang="sv-SE" sz="1800" spc="-1" strike="noStrike">
              <a:latin typeface="DejaVu Sans"/>
            </a:endParaRPr>
          </a:p>
          <a:p>
            <a:pPr marL="216000" indent="-216000">
              <a:lnSpc>
                <a:spcPct val="100000"/>
              </a:lnSpc>
              <a:spcBef>
                <a:spcPts val="601"/>
              </a:spcBef>
              <a:buClr>
                <a:srgbClr val="000000"/>
              </a:buClr>
              <a:buSzPct val="45000"/>
              <a:buFont typeface="Wingdings" charset="2"/>
              <a:buChar char=""/>
            </a:pPr>
            <a:r>
              <a:rPr b="1" lang="sv-SE" sz="1800" spc="-1" strike="noStrike">
                <a:solidFill>
                  <a:srgbClr val="000000"/>
                </a:solidFill>
                <a:latin typeface="DejaVu Serif"/>
                <a:ea typeface="MS Gothic"/>
              </a:rPr>
              <a:t>11-19/1789 and 11-</a:t>
            </a:r>
            <a:r>
              <a:rPr b="1" lang="sv-SE" sz="1800" spc="-1" strike="noStrike">
                <a:solidFill>
                  <a:srgbClr val="000000"/>
                </a:solidFill>
                <a:latin typeface="DejaVu Serif"/>
                <a:ea typeface="MS Gothic"/>
              </a:rPr>
              <a:t>19/1989</a:t>
            </a:r>
            <a:endParaRPr b="0" lang="sv-SE" sz="1800" spc="-1" strike="noStrike">
              <a:latin typeface="DejaVu Sans"/>
            </a:endParaRPr>
          </a:p>
          <a:p>
            <a:pPr marL="216000" indent="-216000">
              <a:lnSpc>
                <a:spcPct val="100000"/>
              </a:lnSpc>
              <a:spcBef>
                <a:spcPts val="601"/>
              </a:spcBef>
              <a:buClr>
                <a:srgbClr val="000000"/>
              </a:buClr>
              <a:buSzPct val="45000"/>
              <a:buFont typeface="Wingdings" charset="2"/>
              <a:buChar char=""/>
            </a:pPr>
            <a:r>
              <a:rPr b="1" lang="sv-SE" sz="1800" spc="-1" strike="noStrike">
                <a:solidFill>
                  <a:srgbClr val="000000"/>
                </a:solidFill>
                <a:latin typeface="DejaVu Serif"/>
                <a:ea typeface="MS Gothic"/>
              </a:rPr>
              <a:t>Recommendations – </a:t>
            </a:r>
            <a:r>
              <a:rPr b="1" lang="sv-SE" sz="1800" spc="-1" strike="noStrike">
                <a:solidFill>
                  <a:srgbClr val="000000"/>
                </a:solidFill>
                <a:latin typeface="DejaVu Serif"/>
                <a:ea typeface="MS Gothic"/>
              </a:rPr>
              <a:t>draft report 1442r5 </a:t>
            </a:r>
            <a:endParaRPr b="0" lang="sv-SE" sz="1800" spc="-1" strike="noStrike">
              <a:latin typeface="DejaVu Sans"/>
            </a:endParaRPr>
          </a:p>
          <a:p>
            <a:pPr marL="216000" indent="-216000">
              <a:lnSpc>
                <a:spcPct val="100000"/>
              </a:lnSpc>
              <a:spcBef>
                <a:spcPts val="601"/>
              </a:spcBef>
              <a:buClr>
                <a:srgbClr val="000000"/>
              </a:buClr>
              <a:buSzPct val="45000"/>
              <a:buFont typeface="Wingdings" charset="2"/>
              <a:buChar char=""/>
            </a:pPr>
            <a:r>
              <a:rPr b="1" lang="sv-SE" sz="1800" spc="-1" strike="noStrike">
                <a:solidFill>
                  <a:srgbClr val="000000"/>
                </a:solidFill>
                <a:latin typeface="DejaVu Serif"/>
                <a:ea typeface="MS Gothic"/>
              </a:rPr>
              <a:t>New use-case: 11-</a:t>
            </a:r>
            <a:r>
              <a:rPr b="1" lang="sv-SE" sz="1800" spc="-1" strike="noStrike">
                <a:solidFill>
                  <a:srgbClr val="000000"/>
                </a:solidFill>
                <a:latin typeface="DejaVu Serif"/>
                <a:ea typeface="MS Gothic"/>
              </a:rPr>
              <a:t>19/2058</a:t>
            </a:r>
            <a:endParaRPr b="0" lang="sv-SE" sz="1800" spc="-1" strike="noStrike">
              <a:latin typeface="DejaVu Sans"/>
            </a:endParaRPr>
          </a:p>
          <a:p>
            <a:pPr marL="216000" indent="-216000">
              <a:lnSpc>
                <a:spcPct val="100000"/>
              </a:lnSpc>
              <a:spcBef>
                <a:spcPts val="601"/>
              </a:spcBef>
              <a:buClr>
                <a:srgbClr val="000000"/>
              </a:buClr>
              <a:buSzPct val="45000"/>
              <a:buFont typeface="Wingdings" charset="2"/>
              <a:buChar char=""/>
            </a:pPr>
            <a:r>
              <a:rPr b="1" lang="sv-SE" sz="1800" spc="-1" strike="noStrike">
                <a:solidFill>
                  <a:srgbClr val="000000"/>
                </a:solidFill>
                <a:latin typeface="DejaVu Serif"/>
                <a:ea typeface="MS Gothic"/>
              </a:rPr>
              <a:t>Reworked use-case </a:t>
            </a:r>
            <a:r>
              <a:rPr b="1" lang="sv-SE" sz="1800" spc="-1" strike="noStrike">
                <a:solidFill>
                  <a:srgbClr val="000000"/>
                </a:solidFill>
                <a:latin typeface="DejaVu Serif"/>
                <a:ea typeface="MS Gothic"/>
              </a:rPr>
              <a:t>3.9: 11-19/2098</a:t>
            </a:r>
            <a:endParaRPr b="0" lang="sv-SE" sz="1800" spc="-1" strike="noStrike">
              <a:latin typeface="DejaVu Sans"/>
            </a:endParaRPr>
          </a:p>
          <a:p>
            <a:pPr marL="216000" indent="-216000">
              <a:lnSpc>
                <a:spcPct val="100000"/>
              </a:lnSpc>
              <a:spcBef>
                <a:spcPts val="601"/>
              </a:spcBef>
              <a:buClr>
                <a:srgbClr val="000000"/>
              </a:buClr>
              <a:buSzPct val="45000"/>
              <a:buFont typeface="Wingdings" charset="2"/>
              <a:buChar char=""/>
            </a:pPr>
            <a:r>
              <a:rPr b="1" lang="sv-SE" sz="1800" spc="-1" strike="noStrike">
                <a:solidFill>
                  <a:srgbClr val="000000"/>
                </a:solidFill>
                <a:latin typeface="DejaVu Serif"/>
                <a:ea typeface="MS Gothic"/>
              </a:rPr>
              <a:t>Recommendations </a:t>
            </a:r>
            <a:r>
              <a:rPr b="1" lang="sv-SE" sz="1800" spc="-1" strike="noStrike">
                <a:solidFill>
                  <a:srgbClr val="000000"/>
                </a:solidFill>
                <a:latin typeface="DejaVu Serif"/>
                <a:ea typeface="MS Gothic"/>
              </a:rPr>
              <a:t>1992r1</a:t>
            </a:r>
            <a:endParaRPr b="0" lang="sv-SE" sz="1800" spc="-1" strike="noStrike">
              <a:latin typeface="DejaVu Sans"/>
            </a:endParaRPr>
          </a:p>
          <a:p>
            <a:pPr marL="216000" indent="-216000">
              <a:lnSpc>
                <a:spcPct val="100000"/>
              </a:lnSpc>
              <a:spcBef>
                <a:spcPts val="601"/>
              </a:spcBef>
              <a:buClr>
                <a:srgbClr val="000000"/>
              </a:buClr>
              <a:buSzPct val="45000"/>
              <a:buFont typeface="Wingdings" charset="2"/>
              <a:buChar char=""/>
            </a:pPr>
            <a:r>
              <a:rPr b="0" lang="sv-SE" sz="1800" spc="-1" strike="noStrike">
                <a:solidFill>
                  <a:srgbClr val="000000"/>
                </a:solidFill>
                <a:latin typeface="DejaVu Serif"/>
                <a:ea typeface="DejaVu Sans"/>
              </a:rPr>
              <a:t>TBD:</a:t>
            </a:r>
            <a:endParaRPr b="0" lang="sv-SE" sz="1800" spc="-1" strike="noStrike">
              <a:latin typeface="DejaVu Sans"/>
            </a:endParaRPr>
          </a:p>
          <a:p>
            <a:pPr marL="216000" indent="-216000">
              <a:lnSpc>
                <a:spcPct val="100000"/>
              </a:lnSpc>
              <a:spcBef>
                <a:spcPts val="601"/>
              </a:spcBef>
              <a:buClr>
                <a:srgbClr val="000000"/>
              </a:buClr>
              <a:buSzPct val="45000"/>
              <a:buFont typeface="Wingdings" charset="2"/>
              <a:buChar char=""/>
            </a:pPr>
            <a:r>
              <a:rPr b="1" lang="sv-SE" sz="1800" spc="-1" strike="noStrike">
                <a:solidFill>
                  <a:srgbClr val="000000"/>
                </a:solidFill>
                <a:latin typeface="DejaVu Serif"/>
                <a:ea typeface="DejaVu Sans"/>
              </a:rPr>
              <a:t>Section 5, finalize </a:t>
            </a:r>
            <a:r>
              <a:rPr b="1" lang="sv-SE" sz="1800" spc="-1" strike="noStrike">
                <a:solidFill>
                  <a:srgbClr val="000000"/>
                </a:solidFill>
                <a:latin typeface="DejaVu Serif"/>
                <a:ea typeface="DejaVu Sans"/>
              </a:rPr>
              <a:t>report.</a:t>
            </a:r>
            <a:endParaRPr b="0" lang="sv-SE" sz="1800" spc="-1" strike="noStrike">
              <a:latin typeface="DejaVu Sans"/>
            </a:endParaRPr>
          </a:p>
        </p:txBody>
      </p:sp>
      <p:sp>
        <p:nvSpPr>
          <p:cNvPr id="402" name="TextShape 2"/>
          <p:cNvSpPr txBox="1"/>
          <p:nvPr/>
        </p:nvSpPr>
        <p:spPr>
          <a:xfrm>
            <a:off x="651240" y="328680"/>
            <a:ext cx="1076760" cy="319320"/>
          </a:xfrm>
          <a:prstGeom prst="rect">
            <a:avLst/>
          </a:prstGeom>
          <a:noFill/>
          <a:ln>
            <a:noFill/>
          </a:ln>
        </p:spPr>
        <p:txBody>
          <a:bodyPr lIns="90000" rIns="90000" tIns="45000" bIns="45000">
            <a:spAutoFit/>
          </a:bodyPr>
          <a:p>
            <a:r>
              <a:rPr b="1" lang="sv-SE" sz="1800" spc="-1" strike="noStrike">
                <a:solidFill>
                  <a:srgbClr val="000000"/>
                </a:solidFill>
                <a:latin typeface="Times New Roman"/>
                <a:ea typeface="MS Gothic"/>
              </a:rPr>
              <a:t>Nov 2019</a:t>
            </a:r>
            <a:endParaRPr b="0" lang="sv-SE" sz="1800" spc="-1" strike="noStrike">
              <a:latin typeface="DejaVu Sans"/>
            </a:endParaRPr>
          </a:p>
        </p:txBody>
      </p:sp>
    </p:spTree>
  </p:cSld>
  <mc:AlternateContent>
    <mc:Choice Requires="p14">
      <p:transition spd="slow" p14:dur="2000"/>
    </mc:Choice>
    <mc:Fallback>
      <p:transition spd="slow"/>
    </mc:Fallback>
  </mc:AlternateContent>
</p:sld>
</file>

<file path=ppt/slides/slide2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3" name="CustomShape 1"/>
          <p:cNvSpPr/>
          <p:nvPr/>
        </p:nvSpPr>
        <p:spPr>
          <a:xfrm>
            <a:off x="685800" y="1584000"/>
            <a:ext cx="7768440" cy="4749840"/>
          </a:xfrm>
          <a:prstGeom prst="rect">
            <a:avLst/>
          </a:prstGeom>
          <a:noFill/>
          <a:ln w="9360">
            <a:noFill/>
          </a:ln>
        </p:spPr>
        <p:style>
          <a:lnRef idx="0"/>
          <a:fillRef idx="0"/>
          <a:effectRef idx="0"/>
          <a:fontRef idx="minor"/>
        </p:style>
        <p:txBody>
          <a:bodyPr lIns="92160" rIns="92160" tIns="46080" bIns="46080">
            <a:noAutofit/>
          </a:bodyPr>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Call the meeting to order</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Elect/call for secretary for the meeting</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Reminders of guidelines, policies, attendance</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Agenda review</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Approve telecon minutes</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Review timeline</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Discussion of draft report</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11-19/1789 and 11-19/1989</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Use-case 3.9 – ditch it? </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Filling in Sec. 4 table for use-case 3.10 and 3.11</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New use-case: 11-19/2058r0</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Recommendations – draft report 1442r5 and 1992r0</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Motion to adopt report (tbd)</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AOB</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Adjourn</a:t>
            </a:r>
            <a:endParaRPr b="0" lang="sv-SE" sz="1600" spc="-1" strike="noStrike">
              <a:latin typeface="DejaVu Sans"/>
            </a:endParaRPr>
          </a:p>
        </p:txBody>
      </p:sp>
      <p:sp>
        <p:nvSpPr>
          <p:cNvPr id="404"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3F5EE559-C7BF-40C3-93D9-6383CEDBF56C}"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405"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406"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Nov 2019</a:t>
            </a:r>
            <a:endParaRPr b="0" lang="sv-SE" sz="1800" spc="-1" strike="noStrike">
              <a:latin typeface="DejaVu Sans"/>
            </a:endParaRPr>
          </a:p>
        </p:txBody>
      </p:sp>
      <p:sp>
        <p:nvSpPr>
          <p:cNvPr id="407"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2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08" name="CustomShape 1"/>
          <p:cNvSpPr/>
          <p:nvPr/>
        </p:nvSpPr>
        <p:spPr>
          <a:xfrm>
            <a:off x="685800" y="1584000"/>
            <a:ext cx="7768440" cy="4749840"/>
          </a:xfrm>
          <a:prstGeom prst="rect">
            <a:avLst/>
          </a:prstGeom>
          <a:noFill/>
          <a:ln w="9360">
            <a:noFill/>
          </a:ln>
        </p:spPr>
        <p:style>
          <a:lnRef idx="0"/>
          <a:fillRef idx="0"/>
          <a:effectRef idx="0"/>
          <a:fontRef idx="minor"/>
        </p:style>
      </p:sp>
      <p:sp>
        <p:nvSpPr>
          <p:cNvPr id="409"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C92E4566-688B-4CAC-ABB0-B7BB2865E00C}"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410"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411"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Nov 2019</a:t>
            </a:r>
            <a:endParaRPr b="0" lang="sv-SE" sz="1800" spc="-1" strike="noStrike">
              <a:latin typeface="DejaVu Sans"/>
            </a:endParaRPr>
          </a:p>
        </p:txBody>
      </p:sp>
      <p:sp>
        <p:nvSpPr>
          <p:cNvPr id="412"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Motion to adopt report (tbd)</a:t>
            </a:r>
            <a:endParaRPr b="0" lang="sv-SE" sz="3200" spc="-1" strike="noStrike">
              <a:latin typeface="DejaVu Sans"/>
            </a:endParaRPr>
          </a:p>
        </p:txBody>
      </p:sp>
      <p:sp>
        <p:nvSpPr>
          <p:cNvPr id="413" name="CustomShape 6"/>
          <p:cNvSpPr/>
          <p:nvPr/>
        </p:nvSpPr>
        <p:spPr>
          <a:xfrm>
            <a:off x="648000" y="1944000"/>
            <a:ext cx="7631640" cy="36396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sv-SE" sz="1800" spc="-1" strike="noStrike">
                <a:latin typeface="DejaVu Sans"/>
              </a:rPr>
              <a:t>Motion will be prepared at a later time, if appropriate.</a:t>
            </a:r>
            <a:endParaRPr b="0" lang="sv-SE" sz="1800" spc="-1" strike="noStrike">
              <a:latin typeface="DejaVu Sans"/>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1" name="CustomShape 1"/>
          <p:cNvSpPr/>
          <p:nvPr/>
        </p:nvSpPr>
        <p:spPr>
          <a:xfrm>
            <a:off x="685800" y="1584000"/>
            <a:ext cx="7768440" cy="4749840"/>
          </a:xfrm>
          <a:prstGeom prst="rect">
            <a:avLst/>
          </a:prstGeom>
          <a:noFill/>
          <a:ln w="9360">
            <a:noFill/>
          </a:ln>
        </p:spPr>
        <p:style>
          <a:lnRef idx="0"/>
          <a:fillRef idx="0"/>
          <a:effectRef idx="0"/>
          <a:fontRef idx="minor"/>
        </p:style>
        <p:txBody>
          <a:bodyPr lIns="92160" rIns="92160" tIns="46080" bIns="46080">
            <a:noAutofit/>
          </a:bodyPr>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Call the meeting to order</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Elect/call for secretary for the meeting</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Reminders of guidelines, policies, attendance</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Agenda review</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Approve telecon minutes</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Review timeline</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Discussion of draft report</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000" spc="-1" strike="noStrike">
                <a:solidFill>
                  <a:srgbClr val="696969"/>
                </a:solidFill>
                <a:latin typeface="Times New Roman"/>
                <a:ea typeface="MS Gothic"/>
              </a:rPr>
              <a:t>11-19/1789 and 11-19/1989</a:t>
            </a:r>
            <a:endParaRPr b="0" lang="sv-SE" sz="10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000" spc="-1" strike="noStrike">
                <a:solidFill>
                  <a:srgbClr val="696969"/>
                </a:solidFill>
                <a:latin typeface="Times New Roman"/>
                <a:ea typeface="MS Gothic"/>
              </a:rPr>
              <a:t>Use-case 3.9 – reworked in 11-19/2098</a:t>
            </a:r>
            <a:endParaRPr b="0" lang="sv-SE" sz="10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000" spc="-1" strike="noStrike">
                <a:solidFill>
                  <a:srgbClr val="696969"/>
                </a:solidFill>
                <a:latin typeface="Times New Roman"/>
                <a:ea typeface="MS Gothic"/>
              </a:rPr>
              <a:t>Filling in Sec. 4 table for use-case 3.10 and 3.11</a:t>
            </a:r>
            <a:endParaRPr b="0" lang="sv-SE" sz="10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000" spc="-1" strike="noStrike">
                <a:solidFill>
                  <a:srgbClr val="696969"/>
                </a:solidFill>
                <a:latin typeface="Times New Roman"/>
                <a:ea typeface="MS Gothic"/>
              </a:rPr>
              <a:t>New use-case: 11-19/2058r1</a:t>
            </a:r>
            <a:endParaRPr b="0" lang="sv-SE" sz="10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000" spc="-1" strike="noStrike">
                <a:solidFill>
                  <a:srgbClr val="696969"/>
                </a:solidFill>
                <a:latin typeface="Times New Roman"/>
                <a:ea typeface="MS Gothic"/>
              </a:rPr>
              <a:t>Recommendations – draft report 1442r5 and 1992r1</a:t>
            </a:r>
            <a:endParaRPr b="0" lang="sv-SE" sz="10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Motion to adopt report (tbd)</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AOB</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Adjourn</a:t>
            </a:r>
            <a:endParaRPr b="0" lang="sv-SE" sz="1600" spc="-1" strike="noStrike">
              <a:latin typeface="DejaVu Sans"/>
            </a:endParaRPr>
          </a:p>
        </p:txBody>
      </p:sp>
      <p:sp>
        <p:nvSpPr>
          <p:cNvPr id="272"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0213745A-7DAE-46D4-BC46-5224F2FC724C}"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73"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74"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Nov 2019</a:t>
            </a:r>
            <a:endParaRPr b="0" lang="sv-SE" sz="1800" spc="-1" strike="noStrike">
              <a:latin typeface="DejaVu Sans"/>
            </a:endParaRPr>
          </a:p>
        </p:txBody>
      </p:sp>
      <p:sp>
        <p:nvSpPr>
          <p:cNvPr id="275"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3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4" name="CustomShape 1"/>
          <p:cNvSpPr/>
          <p:nvPr/>
        </p:nvSpPr>
        <p:spPr>
          <a:xfrm>
            <a:off x="685800" y="1584000"/>
            <a:ext cx="7768440" cy="4749840"/>
          </a:xfrm>
          <a:prstGeom prst="rect">
            <a:avLst/>
          </a:prstGeom>
          <a:noFill/>
          <a:ln w="9360">
            <a:noFill/>
          </a:ln>
        </p:spPr>
        <p:style>
          <a:lnRef idx="0"/>
          <a:fillRef idx="0"/>
          <a:effectRef idx="0"/>
          <a:fontRef idx="minor"/>
        </p:style>
        <p:txBody>
          <a:bodyPr lIns="92160" rIns="92160" tIns="46080" bIns="46080">
            <a:noAutofit/>
          </a:bodyPr>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Call the meeting to order</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Elect/call for secretary for the meeting</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Reminders of guidelines, policies, attendance</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Agenda review</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Approve telecon minutes</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Review timeline</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Discussion of draft report</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11-19/1789 and 11-19/1989</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Use-case 3.9 – ditch it? </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Filling in Sec. 4 table for use-case 3.10 and 3.11</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New use-case: 11-19/2058r0</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Recommendations – draft report 1442r5 and 1992r0</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Motion to adopt report (tbd)</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1" lang="sv-SE" sz="1600" spc="-1" strike="noStrike">
                <a:solidFill>
                  <a:srgbClr val="000000"/>
                </a:solidFill>
                <a:latin typeface="Times New Roman"/>
                <a:ea typeface="MS Gothic"/>
              </a:rPr>
              <a:t>AOB</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Adjourn</a:t>
            </a:r>
            <a:endParaRPr b="0" lang="sv-SE" sz="1600" spc="-1" strike="noStrike">
              <a:latin typeface="DejaVu Sans"/>
            </a:endParaRPr>
          </a:p>
        </p:txBody>
      </p:sp>
      <p:sp>
        <p:nvSpPr>
          <p:cNvPr id="415"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E9EA30B7-E42B-48D8-848C-7C6CD5552158}"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416"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417"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Oct 2019</a:t>
            </a:r>
            <a:endParaRPr b="0" lang="sv-SE" sz="1800" spc="-1" strike="noStrike">
              <a:latin typeface="DejaVu Sans"/>
            </a:endParaRPr>
          </a:p>
        </p:txBody>
      </p:sp>
      <p:sp>
        <p:nvSpPr>
          <p:cNvPr id="418"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3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9" name="CustomShape 1"/>
          <p:cNvSpPr/>
          <p:nvPr/>
        </p:nvSpPr>
        <p:spPr>
          <a:xfrm>
            <a:off x="685800" y="1584000"/>
            <a:ext cx="7768440" cy="4749840"/>
          </a:xfrm>
          <a:prstGeom prst="rect">
            <a:avLst/>
          </a:prstGeom>
          <a:noFill/>
          <a:ln w="9360">
            <a:noFill/>
          </a:ln>
        </p:spPr>
        <p:style>
          <a:lnRef idx="0"/>
          <a:fillRef idx="0"/>
          <a:effectRef idx="0"/>
          <a:fontRef idx="minor"/>
        </p:style>
      </p:sp>
      <p:sp>
        <p:nvSpPr>
          <p:cNvPr id="420"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F785E738-DAF5-4B18-83C5-5EDF73D63BA5}"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421"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422"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Nov 2019</a:t>
            </a:r>
            <a:endParaRPr b="0" lang="sv-SE" sz="1800" spc="-1" strike="noStrike">
              <a:latin typeface="DejaVu Sans"/>
            </a:endParaRPr>
          </a:p>
        </p:txBody>
      </p:sp>
      <p:sp>
        <p:nvSpPr>
          <p:cNvPr id="423"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Any other business?</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3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24" name="CustomShape 1"/>
          <p:cNvSpPr/>
          <p:nvPr/>
        </p:nvSpPr>
        <p:spPr>
          <a:xfrm>
            <a:off x="685800" y="1584000"/>
            <a:ext cx="7768440" cy="4749840"/>
          </a:xfrm>
          <a:prstGeom prst="rect">
            <a:avLst/>
          </a:prstGeom>
          <a:noFill/>
          <a:ln w="9360">
            <a:noFill/>
          </a:ln>
        </p:spPr>
        <p:style>
          <a:lnRef idx="0"/>
          <a:fillRef idx="0"/>
          <a:effectRef idx="0"/>
          <a:fontRef idx="minor"/>
        </p:style>
        <p:txBody>
          <a:bodyPr lIns="92160" rIns="92160" tIns="46080" bIns="46080">
            <a:noAutofit/>
          </a:bodyPr>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Call the meeting to order</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Elect/call for secretary for the meeting</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Reminders of guidelines, policies, attendance</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Agenda review</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Approve telecon minutes</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Review timeline</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Discussion of draft report</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11-19/1789 and 11-19/1989</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Use-case 3.9 – ditch it? </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Filling in Sec. 4 table for use-case 3.10 and 3.11</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New use-case: 11-19/2058r0</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600" spc="-1" strike="noStrike">
                <a:solidFill>
                  <a:srgbClr val="696969"/>
                </a:solidFill>
                <a:latin typeface="Times New Roman"/>
                <a:ea typeface="MS Gothic"/>
              </a:rPr>
              <a:t>Recommendations – draft report 1442r5 and 1992r0</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Motion to adopt report (tbd)</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AOB</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1" lang="sv-SE" sz="1600" spc="-1" strike="noStrike">
                <a:solidFill>
                  <a:srgbClr val="000000"/>
                </a:solidFill>
                <a:latin typeface="Times New Roman"/>
                <a:ea typeface="MS Gothic"/>
              </a:rPr>
              <a:t>Adjourn</a:t>
            </a:r>
            <a:endParaRPr b="0" lang="sv-SE" sz="1600" spc="-1" strike="noStrike">
              <a:latin typeface="DejaVu Sans"/>
            </a:endParaRPr>
          </a:p>
        </p:txBody>
      </p:sp>
      <p:sp>
        <p:nvSpPr>
          <p:cNvPr id="425"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39044DA8-033B-4B8E-A8DD-34EF592B5737}"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426"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427"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Nov 2019</a:t>
            </a:r>
            <a:endParaRPr b="0" lang="sv-SE" sz="1800" spc="-1" strike="noStrike">
              <a:latin typeface="DejaVu Sans"/>
            </a:endParaRPr>
          </a:p>
        </p:txBody>
      </p:sp>
      <p:sp>
        <p:nvSpPr>
          <p:cNvPr id="428"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3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29" name="CustomShape 1"/>
          <p:cNvSpPr/>
          <p:nvPr/>
        </p:nvSpPr>
        <p:spPr>
          <a:xfrm>
            <a:off x="685800" y="1584000"/>
            <a:ext cx="7768440" cy="4749840"/>
          </a:xfrm>
          <a:prstGeom prst="rect">
            <a:avLst/>
          </a:prstGeom>
          <a:noFill/>
          <a:ln w="9360">
            <a:noFill/>
          </a:ln>
        </p:spPr>
        <p:style>
          <a:lnRef idx="0"/>
          <a:fillRef idx="0"/>
          <a:effectRef idx="0"/>
          <a:fontRef idx="minor"/>
        </p:style>
      </p:sp>
      <p:sp>
        <p:nvSpPr>
          <p:cNvPr id="430"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A7EF5122-1322-4D7B-A1E6-F540736C3F73}"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431"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432"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Nov 2019</a:t>
            </a:r>
            <a:endParaRPr b="0" lang="sv-SE" sz="1800" spc="-1" strike="noStrike">
              <a:latin typeface="DejaVu Sans"/>
            </a:endParaRPr>
          </a:p>
        </p:txBody>
      </p:sp>
      <p:sp>
        <p:nvSpPr>
          <p:cNvPr id="433"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Adjourned</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6" name="CustomShape 1"/>
          <p:cNvSpPr/>
          <p:nvPr/>
        </p:nvSpPr>
        <p:spPr>
          <a:xfrm>
            <a:off x="457200" y="3568680"/>
            <a:ext cx="8228520" cy="4878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sv-SE" sz="3200" spc="-1" strike="noStrike">
                <a:solidFill>
                  <a:srgbClr val="000000"/>
                </a:solidFill>
                <a:latin typeface="DejaVu Sans"/>
                <a:ea typeface="DejaVu Sans"/>
              </a:rPr>
              <a:t>Call for secretary</a:t>
            </a:r>
            <a:endParaRPr b="0" lang="sv-SE" sz="3200" spc="-1" strike="noStrike">
              <a:latin typeface="DejaVu Sans"/>
            </a:endParaRPr>
          </a:p>
        </p:txBody>
      </p:sp>
      <p:sp>
        <p:nvSpPr>
          <p:cNvPr id="277" name="TextShape 2"/>
          <p:cNvSpPr txBox="1"/>
          <p:nvPr/>
        </p:nvSpPr>
        <p:spPr>
          <a:xfrm>
            <a:off x="648000" y="328680"/>
            <a:ext cx="1076760" cy="319320"/>
          </a:xfrm>
          <a:prstGeom prst="rect">
            <a:avLst/>
          </a:prstGeom>
          <a:noFill/>
          <a:ln>
            <a:noFill/>
          </a:ln>
        </p:spPr>
        <p:txBody>
          <a:bodyPr lIns="90000" rIns="90000" tIns="45000" bIns="45000">
            <a:spAutoFit/>
          </a:bodyPr>
          <a:p>
            <a:r>
              <a:rPr b="1" lang="sv-SE" sz="1800" spc="-1" strike="noStrike">
                <a:solidFill>
                  <a:srgbClr val="000000"/>
                </a:solidFill>
                <a:latin typeface="Times New Roman"/>
                <a:ea typeface="MS Gothic"/>
              </a:rPr>
              <a:t>Nov 2019</a:t>
            </a:r>
            <a:endParaRPr b="0" lang="sv-SE" sz="1800" spc="-1" strike="noStrike">
              <a:latin typeface="DejaVu Sans"/>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8" name="CustomShape 1"/>
          <p:cNvSpPr/>
          <p:nvPr/>
        </p:nvSpPr>
        <p:spPr>
          <a:xfrm>
            <a:off x="685800" y="1584000"/>
            <a:ext cx="7768440" cy="4749840"/>
          </a:xfrm>
          <a:prstGeom prst="rect">
            <a:avLst/>
          </a:prstGeom>
          <a:noFill/>
          <a:ln w="9360">
            <a:noFill/>
          </a:ln>
        </p:spPr>
        <p:style>
          <a:lnRef idx="0"/>
          <a:fillRef idx="0"/>
          <a:effectRef idx="0"/>
          <a:fontRef idx="minor"/>
        </p:style>
        <p:txBody>
          <a:bodyPr lIns="92160" rIns="92160" tIns="46080" bIns="46080">
            <a:noAutofit/>
          </a:bodyPr>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Call the meeting to order</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Elect/call for secretary for the meeting</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Reminders of guidelines, policies, attendance</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Agenda review</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Approve telecon minutes</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Review timeline</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Discussion of draft report</a:t>
            </a:r>
            <a:endParaRPr b="0" lang="sv-SE" sz="16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000" spc="-1" strike="noStrike">
                <a:solidFill>
                  <a:srgbClr val="696969"/>
                </a:solidFill>
                <a:latin typeface="Times New Roman"/>
                <a:ea typeface="MS Gothic"/>
              </a:rPr>
              <a:t>11-19/1789 and 11-19/1989</a:t>
            </a:r>
            <a:endParaRPr b="0" lang="sv-SE" sz="10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000" spc="-1" strike="noStrike">
                <a:solidFill>
                  <a:srgbClr val="696969"/>
                </a:solidFill>
                <a:latin typeface="Times New Roman"/>
                <a:ea typeface="MS Gothic"/>
              </a:rPr>
              <a:t>Use-case 3.9 – reworked in 11-19/2098 </a:t>
            </a:r>
            <a:endParaRPr b="0" lang="sv-SE" sz="10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000" spc="-1" strike="noStrike">
                <a:solidFill>
                  <a:srgbClr val="696969"/>
                </a:solidFill>
                <a:latin typeface="Times New Roman"/>
                <a:ea typeface="MS Gothic"/>
              </a:rPr>
              <a:t>Filling in Sec. 4 table for use-case 3.10 and 3.11</a:t>
            </a:r>
            <a:endParaRPr b="0" lang="sv-SE" sz="10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000" spc="-1" strike="noStrike">
                <a:solidFill>
                  <a:srgbClr val="696969"/>
                </a:solidFill>
                <a:latin typeface="Times New Roman"/>
                <a:ea typeface="MS Gothic"/>
              </a:rPr>
              <a:t>New use-case: 11-19/2058r1</a:t>
            </a:r>
            <a:endParaRPr b="0" lang="sv-SE" sz="1000" spc="-1" strike="noStrike">
              <a:latin typeface="DejaVu Sans"/>
            </a:endParaRPr>
          </a:p>
          <a:p>
            <a:pPr lvl="1" marL="432000" indent="-216000">
              <a:lnSpc>
                <a:spcPct val="100000"/>
              </a:lnSpc>
              <a:spcBef>
                <a:spcPts val="601"/>
              </a:spcBef>
              <a:buClr>
                <a:srgbClr val="000000"/>
              </a:buClr>
              <a:buSzPct val="45000"/>
              <a:buFont typeface="Wingdings" charset="2"/>
              <a:buChar char=""/>
            </a:pPr>
            <a:r>
              <a:rPr b="1" lang="sv-SE" sz="1000" spc="-1" strike="noStrike">
                <a:solidFill>
                  <a:srgbClr val="696969"/>
                </a:solidFill>
                <a:latin typeface="Times New Roman"/>
                <a:ea typeface="MS Gothic"/>
              </a:rPr>
              <a:t>Recommendations – draft report 1442r5 and 1992r1</a:t>
            </a:r>
            <a:endParaRPr b="0" lang="sv-SE" sz="10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Motion to adopt report (tbd)</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AOB</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Adjourn</a:t>
            </a:r>
            <a:endParaRPr b="0" lang="sv-SE" sz="1600" spc="-1" strike="noStrike">
              <a:latin typeface="DejaVu Sans"/>
            </a:endParaRPr>
          </a:p>
        </p:txBody>
      </p:sp>
      <p:sp>
        <p:nvSpPr>
          <p:cNvPr id="279"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EFAE4408-253A-4A6C-8628-537BAF3427E1}"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80"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81"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Nov 2019</a:t>
            </a:r>
            <a:endParaRPr b="0" lang="sv-SE" sz="1800" spc="-1" strike="noStrike">
              <a:latin typeface="DejaVu Sans"/>
            </a:endParaRPr>
          </a:p>
        </p:txBody>
      </p:sp>
      <p:sp>
        <p:nvSpPr>
          <p:cNvPr id="282"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3" name="CustomShape 1"/>
          <p:cNvSpPr/>
          <p:nvPr/>
        </p:nvSpPr>
        <p:spPr>
          <a:xfrm>
            <a:off x="685800" y="1584000"/>
            <a:ext cx="7768440" cy="4749840"/>
          </a:xfrm>
          <a:prstGeom prst="rect">
            <a:avLst/>
          </a:prstGeom>
          <a:noFill/>
          <a:ln w="9360">
            <a:noFill/>
          </a:ln>
        </p:spPr>
        <p:style>
          <a:lnRef idx="0"/>
          <a:fillRef idx="0"/>
          <a:effectRef idx="0"/>
          <a:fontRef idx="minor"/>
        </p:style>
      </p:sp>
      <p:sp>
        <p:nvSpPr>
          <p:cNvPr id="284"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DB478940-EBB5-43CE-9078-A23FD56580A9}"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85"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86"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Nov 2019</a:t>
            </a:r>
            <a:endParaRPr b="0" lang="sv-SE" sz="1800" spc="-1" strike="noStrike">
              <a:latin typeface="DejaVu Sans"/>
            </a:endParaRPr>
          </a:p>
        </p:txBody>
      </p:sp>
      <p:sp>
        <p:nvSpPr>
          <p:cNvPr id="287"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2600" spc="-1" strike="noStrike">
                <a:solidFill>
                  <a:srgbClr val="000000"/>
                </a:solidFill>
                <a:latin typeface="Times New Roman"/>
                <a:ea typeface="MS Gothic"/>
              </a:rPr>
              <a:t>Participant behavior in IEEE-SA activities is guided</a:t>
            </a:r>
            <a:br/>
            <a:r>
              <a:rPr b="1" lang="sv-SE" sz="2600" spc="-1" strike="noStrike">
                <a:solidFill>
                  <a:srgbClr val="000000"/>
                </a:solidFill>
                <a:latin typeface="Times New Roman"/>
                <a:ea typeface="MS Gothic"/>
              </a:rPr>
              <a:t>by the IEEE Codes of Ethics &amp; Conduct</a:t>
            </a:r>
            <a:endParaRPr b="0" lang="sv-SE" sz="2600" spc="-1" strike="noStrike">
              <a:latin typeface="DejaVu Sans"/>
            </a:endParaRPr>
          </a:p>
        </p:txBody>
      </p:sp>
      <p:sp>
        <p:nvSpPr>
          <p:cNvPr id="288" name="TextShape 6"/>
          <p:cNvSpPr txBox="1"/>
          <p:nvPr/>
        </p:nvSpPr>
        <p:spPr>
          <a:xfrm>
            <a:off x="457200" y="2240280"/>
            <a:ext cx="8229240" cy="3515040"/>
          </a:xfrm>
          <a:prstGeom prst="rect">
            <a:avLst/>
          </a:prstGeom>
          <a:noFill/>
          <a:ln>
            <a:noFill/>
          </a:ln>
        </p:spPr>
        <p:txBody>
          <a:bodyPr lIns="0" rIns="0" tIns="0" bIns="0" anchor="ctr">
            <a:spAutoFit/>
          </a:bodyPr>
          <a:p>
            <a:pPr>
              <a:lnSpc>
                <a:spcPct val="100000"/>
              </a:lnSpc>
              <a:spcBef>
                <a:spcPts val="601"/>
              </a:spcBef>
            </a:pPr>
            <a:r>
              <a:rPr b="1" lang="sv-SE" sz="1600" spc="-1" strike="noStrike">
                <a:solidFill>
                  <a:srgbClr val="000000"/>
                </a:solidFill>
                <a:latin typeface="DejaVu Sans"/>
                <a:ea typeface="MS Gothic"/>
              </a:rPr>
              <a:t>All participants in IEEE-SA activities are expected to adhere to the core principles underlying the:</a:t>
            </a:r>
            <a:endParaRPr b="0" lang="sv-SE" sz="1600" spc="-1" strike="noStrike">
              <a:latin typeface="DejaVu Sans"/>
            </a:endParaRPr>
          </a:p>
          <a:p>
            <a:pPr>
              <a:lnSpc>
                <a:spcPct val="100000"/>
              </a:lnSpc>
              <a:spcBef>
                <a:spcPts val="499"/>
              </a:spcBef>
            </a:pPr>
            <a:r>
              <a:rPr b="0" lang="sv-SE" sz="1600" spc="-1" strike="noStrike" u="sng">
                <a:solidFill>
                  <a:srgbClr val="0070c0"/>
                </a:solidFill>
                <a:uFillTx/>
                <a:latin typeface="DejaVu Sans"/>
                <a:ea typeface="MS Gothic"/>
                <a:hlinkClick r:id="rId1"/>
              </a:rPr>
              <a:t>IEEE </a:t>
            </a:r>
            <a:r>
              <a:rPr b="0" lang="sv-SE" sz="1600" spc="-1" strike="noStrike" u="sng">
                <a:solidFill>
                  <a:srgbClr val="0070c0"/>
                </a:solidFill>
                <a:uFillTx/>
                <a:latin typeface="DejaVu Sans"/>
                <a:ea typeface="MS Gothic"/>
                <a:hlinkClick r:id="rId2"/>
              </a:rPr>
              <a:t>Code of </a:t>
            </a:r>
            <a:r>
              <a:rPr b="0" lang="sv-SE" sz="1600" spc="-1" strike="noStrike" u="sng">
                <a:solidFill>
                  <a:srgbClr val="0070c0"/>
                </a:solidFill>
                <a:uFillTx/>
                <a:latin typeface="DejaVu Sans"/>
                <a:ea typeface="MS Gothic"/>
                <a:hlinkClick r:id="rId3"/>
              </a:rPr>
              <a:t>Ethics</a:t>
            </a:r>
            <a:endParaRPr b="0" lang="sv-SE" sz="1600" spc="-1" strike="noStrike">
              <a:latin typeface="DejaVu Sans"/>
            </a:endParaRPr>
          </a:p>
          <a:p>
            <a:pPr>
              <a:lnSpc>
                <a:spcPct val="100000"/>
              </a:lnSpc>
              <a:spcBef>
                <a:spcPts val="499"/>
              </a:spcBef>
            </a:pPr>
            <a:r>
              <a:rPr b="0" lang="sv-SE" sz="1600" spc="-1" strike="noStrike" u="sng">
                <a:solidFill>
                  <a:srgbClr val="0070c0"/>
                </a:solidFill>
                <a:uFillTx/>
                <a:latin typeface="DejaVu Sans"/>
                <a:ea typeface="MS Gothic"/>
                <a:hlinkClick r:id="rId4"/>
              </a:rPr>
              <a:t>IEEE </a:t>
            </a:r>
            <a:r>
              <a:rPr b="0" lang="sv-SE" sz="1600" spc="-1" strike="noStrike" u="sng">
                <a:solidFill>
                  <a:srgbClr val="0070c0"/>
                </a:solidFill>
                <a:uFillTx/>
                <a:latin typeface="DejaVu Sans"/>
                <a:ea typeface="MS Gothic"/>
                <a:hlinkClick r:id="rId5"/>
              </a:rPr>
              <a:t>Code of Conduct</a:t>
            </a:r>
            <a:endParaRPr b="0" lang="sv-SE" sz="1600" spc="-1" strike="noStrike">
              <a:latin typeface="DejaVu Sans"/>
            </a:endParaRPr>
          </a:p>
          <a:p>
            <a:pPr>
              <a:lnSpc>
                <a:spcPct val="100000"/>
              </a:lnSpc>
              <a:spcBef>
                <a:spcPts val="601"/>
              </a:spcBef>
            </a:pPr>
            <a:r>
              <a:rPr b="1" lang="sv-SE" sz="1600" spc="-1" strike="noStrike">
                <a:solidFill>
                  <a:srgbClr val="000000"/>
                </a:solidFill>
                <a:latin typeface="DejaVu Sans"/>
                <a:ea typeface="MS Gothic"/>
              </a:rPr>
              <a:t>The core principles of the IEEE Codes of Ethics &amp; Conduct are to:</a:t>
            </a:r>
            <a:endParaRPr b="0" lang="sv-SE" sz="1600" spc="-1" strike="noStrike">
              <a:latin typeface="DejaVu Sans"/>
            </a:endParaRPr>
          </a:p>
          <a:p>
            <a:pPr>
              <a:lnSpc>
                <a:spcPct val="100000"/>
              </a:lnSpc>
              <a:spcBef>
                <a:spcPts val="499"/>
              </a:spcBef>
            </a:pPr>
            <a:r>
              <a:rPr b="0" i="1" lang="sv-SE" sz="1600" spc="-1" strike="noStrike">
                <a:solidFill>
                  <a:srgbClr val="000000"/>
                </a:solidFill>
                <a:latin typeface="DejaVu Sans"/>
                <a:ea typeface="MS Gothic"/>
              </a:rPr>
              <a:t>Uphold the highest standards of integrity, responsible behavior, and ethical and professional conduct</a:t>
            </a:r>
            <a:endParaRPr b="0" lang="sv-SE" sz="1600" spc="-1" strike="noStrike">
              <a:latin typeface="DejaVu Sans"/>
            </a:endParaRPr>
          </a:p>
          <a:p>
            <a:pPr>
              <a:lnSpc>
                <a:spcPct val="100000"/>
              </a:lnSpc>
              <a:spcBef>
                <a:spcPts val="499"/>
              </a:spcBef>
            </a:pPr>
            <a:r>
              <a:rPr b="0" i="1" lang="sv-SE" sz="1600" spc="-1" strike="noStrike">
                <a:solidFill>
                  <a:srgbClr val="000000"/>
                </a:solidFill>
                <a:latin typeface="DejaVu Sans"/>
                <a:ea typeface="MS Gothic"/>
              </a:rPr>
              <a:t>Treat people fairly and with respect, to not engage in harassment, discrimination, or retaliation, and to protect people's privacy.</a:t>
            </a:r>
            <a:endParaRPr b="0" lang="sv-SE" sz="1600" spc="-1" strike="noStrike">
              <a:latin typeface="DejaVu Sans"/>
            </a:endParaRPr>
          </a:p>
          <a:p>
            <a:pPr>
              <a:lnSpc>
                <a:spcPct val="100000"/>
              </a:lnSpc>
              <a:spcBef>
                <a:spcPts val="499"/>
              </a:spcBef>
            </a:pPr>
            <a:r>
              <a:rPr b="0" i="1" lang="sv-SE" sz="1600" spc="-1" strike="noStrike">
                <a:solidFill>
                  <a:srgbClr val="000000"/>
                </a:solidFill>
                <a:latin typeface="DejaVu Sans"/>
                <a:ea typeface="MS Gothic"/>
              </a:rPr>
              <a:t>Avoid injuring others, their property, reputation, or employment by false or malicious action</a:t>
            </a:r>
            <a:endParaRPr b="0" lang="sv-SE" sz="1600" spc="-1" strike="noStrike">
              <a:latin typeface="DejaVu Sans"/>
            </a:endParaRPr>
          </a:p>
          <a:p>
            <a:pPr>
              <a:lnSpc>
                <a:spcPct val="100000"/>
              </a:lnSpc>
              <a:spcBef>
                <a:spcPts val="601"/>
              </a:spcBef>
            </a:pPr>
            <a:r>
              <a:rPr b="1" lang="sv-SE" sz="1600" spc="-1" strike="noStrike">
                <a:solidFill>
                  <a:srgbClr val="000000"/>
                </a:solidFill>
                <a:latin typeface="DejaVu Sans"/>
                <a:ea typeface="MS Gothic"/>
              </a:rPr>
              <a:t>The most recent versions of these Codes are available at</a:t>
            </a:r>
            <a:endParaRPr b="0" lang="sv-SE" sz="1600" spc="-1" strike="noStrike">
              <a:latin typeface="DejaVu Sans"/>
            </a:endParaRPr>
          </a:p>
          <a:p>
            <a:pPr algn="ctr"/>
            <a:r>
              <a:rPr b="0" lang="sv-SE" sz="1800" spc="-1" strike="noStrike" u="sng">
                <a:solidFill>
                  <a:srgbClr val="0070c0"/>
                </a:solidFill>
                <a:uFillTx/>
                <a:latin typeface="Times New Roman"/>
                <a:ea typeface="MS Gothic"/>
                <a:hlinkClick r:id="rId6"/>
              </a:rPr>
              <a:t>http://www.ieee.org/about/corporate/governance</a:t>
            </a:r>
            <a:endParaRPr b="0" lang="sv-SE" sz="1800" spc="-1" strike="noStrike">
              <a:latin typeface="DejaVu Sans"/>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9" name="CustomShape 1"/>
          <p:cNvSpPr/>
          <p:nvPr/>
        </p:nvSpPr>
        <p:spPr>
          <a:xfrm>
            <a:off x="685800" y="1584000"/>
            <a:ext cx="7768440" cy="4749840"/>
          </a:xfrm>
          <a:prstGeom prst="rect">
            <a:avLst/>
          </a:prstGeom>
          <a:noFill/>
          <a:ln w="9360">
            <a:noFill/>
          </a:ln>
        </p:spPr>
        <p:style>
          <a:lnRef idx="0"/>
          <a:fillRef idx="0"/>
          <a:effectRef idx="0"/>
          <a:fontRef idx="minor"/>
        </p:style>
      </p:sp>
      <p:sp>
        <p:nvSpPr>
          <p:cNvPr id="290"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DB245C36-047B-421C-90F9-360F68576603}"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91"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92"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Nov 2019</a:t>
            </a:r>
            <a:endParaRPr b="0" lang="sv-SE" sz="1800" spc="-1" strike="noStrike">
              <a:latin typeface="DejaVu Sans"/>
            </a:endParaRPr>
          </a:p>
        </p:txBody>
      </p:sp>
      <p:sp>
        <p:nvSpPr>
          <p:cNvPr id="293"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2600" spc="-1" strike="noStrike">
                <a:solidFill>
                  <a:srgbClr val="000000"/>
                </a:solidFill>
                <a:latin typeface="Times New Roman"/>
                <a:ea typeface="MS Gothic"/>
              </a:rPr>
              <a:t>IEEE 802 Ground Rules</a:t>
            </a:r>
            <a:endParaRPr b="0" lang="sv-SE" sz="2600" spc="-1" strike="noStrike">
              <a:latin typeface="DejaVu Sans"/>
            </a:endParaRPr>
          </a:p>
        </p:txBody>
      </p:sp>
      <p:sp>
        <p:nvSpPr>
          <p:cNvPr id="294" name="TextShape 6"/>
          <p:cNvSpPr txBox="1"/>
          <p:nvPr/>
        </p:nvSpPr>
        <p:spPr>
          <a:xfrm>
            <a:off x="457200" y="2376000"/>
            <a:ext cx="8229240" cy="3243240"/>
          </a:xfrm>
          <a:prstGeom prst="rect">
            <a:avLst/>
          </a:prstGeom>
          <a:noFill/>
          <a:ln>
            <a:noFill/>
          </a:ln>
        </p:spPr>
        <p:txBody>
          <a:bodyPr lIns="0" rIns="0" tIns="0" bIns="0" anchor="ctr">
            <a:spAutoFit/>
          </a:bodyPr>
          <a:p>
            <a:pPr marL="216000" indent="-216000">
              <a:lnSpc>
                <a:spcPct val="100000"/>
              </a:lnSpc>
              <a:spcBef>
                <a:spcPts val="601"/>
              </a:spcBef>
              <a:buClr>
                <a:srgbClr val="000000"/>
              </a:buClr>
              <a:buSzPct val="45000"/>
              <a:buFont typeface="Wingdings" charset="2"/>
              <a:buChar char=""/>
            </a:pPr>
            <a:r>
              <a:rPr b="1" lang="sv-SE" sz="1600" spc="-1" strike="noStrike">
                <a:solidFill>
                  <a:srgbClr val="000000"/>
                </a:solidFill>
                <a:latin typeface="DejaVu Sans"/>
                <a:ea typeface="MS Gothic"/>
              </a:rPr>
              <a:t>Respect … give it, get it</a:t>
            </a:r>
            <a:endParaRPr b="0" lang="sv-SE" sz="1600" spc="-1" strike="noStrike">
              <a:latin typeface="DejaVu Sans"/>
            </a:endParaRPr>
          </a:p>
          <a:p>
            <a:pPr marL="216000" indent="-216000">
              <a:lnSpc>
                <a:spcPct val="100000"/>
              </a:lnSpc>
              <a:spcBef>
                <a:spcPts val="601"/>
              </a:spcBef>
              <a:buClr>
                <a:srgbClr val="000000"/>
              </a:buClr>
              <a:buSzPct val="45000"/>
              <a:buFont typeface="Wingdings" charset="2"/>
              <a:buChar char=""/>
            </a:pPr>
            <a:r>
              <a:rPr b="1" lang="sv-SE" sz="1600" spc="-1" strike="noStrike">
                <a:solidFill>
                  <a:srgbClr val="000000"/>
                </a:solidFill>
                <a:latin typeface="DejaVu Sans"/>
                <a:ea typeface="MS Gothic"/>
              </a:rPr>
              <a:t>NO product pitches</a:t>
            </a:r>
            <a:endParaRPr b="0" lang="sv-SE" sz="1600" spc="-1" strike="noStrike">
              <a:latin typeface="DejaVu Sans"/>
            </a:endParaRPr>
          </a:p>
          <a:p>
            <a:pPr marL="216000" indent="-216000">
              <a:lnSpc>
                <a:spcPct val="100000"/>
              </a:lnSpc>
              <a:spcBef>
                <a:spcPts val="601"/>
              </a:spcBef>
              <a:buClr>
                <a:srgbClr val="000000"/>
              </a:buClr>
              <a:buSzPct val="45000"/>
              <a:buFont typeface="Wingdings" charset="2"/>
              <a:buChar char=""/>
            </a:pPr>
            <a:r>
              <a:rPr b="1" lang="sv-SE" sz="1600" spc="-1" strike="noStrike">
                <a:solidFill>
                  <a:srgbClr val="000000"/>
                </a:solidFill>
                <a:latin typeface="DejaVu Sans"/>
                <a:ea typeface="MS Gothic"/>
              </a:rPr>
              <a:t>NO corporate pitches</a:t>
            </a:r>
            <a:endParaRPr b="0" lang="sv-SE" sz="1600" spc="-1" strike="noStrike">
              <a:latin typeface="DejaVu Sans"/>
            </a:endParaRPr>
          </a:p>
          <a:p>
            <a:pPr marL="216000" indent="-216000">
              <a:lnSpc>
                <a:spcPct val="100000"/>
              </a:lnSpc>
              <a:spcBef>
                <a:spcPts val="601"/>
              </a:spcBef>
              <a:buClr>
                <a:srgbClr val="000000"/>
              </a:buClr>
              <a:buSzPct val="45000"/>
              <a:buFont typeface="Wingdings" charset="2"/>
              <a:buChar char=""/>
            </a:pPr>
            <a:r>
              <a:rPr b="1" lang="sv-SE" sz="1600" spc="-1" strike="noStrike">
                <a:solidFill>
                  <a:srgbClr val="000000"/>
                </a:solidFill>
                <a:latin typeface="DejaVu Sans"/>
                <a:ea typeface="MS Gothic"/>
              </a:rPr>
              <a:t>NO prices</a:t>
            </a:r>
            <a:endParaRPr b="0" lang="sv-SE" sz="1600" spc="-1" strike="noStrike">
              <a:latin typeface="DejaVu Sans"/>
            </a:endParaRPr>
          </a:p>
          <a:p>
            <a:pPr marL="216000" indent="-216000">
              <a:lnSpc>
                <a:spcPct val="100000"/>
              </a:lnSpc>
              <a:spcBef>
                <a:spcPts val="601"/>
              </a:spcBef>
              <a:buClr>
                <a:srgbClr val="000000"/>
              </a:buClr>
              <a:buSzPct val="45000"/>
              <a:buFont typeface="Wingdings" charset="2"/>
              <a:buChar char=""/>
            </a:pPr>
            <a:r>
              <a:rPr b="1" lang="sv-SE" sz="1600" spc="-1" strike="noStrike">
                <a:solidFill>
                  <a:srgbClr val="000000"/>
                </a:solidFill>
                <a:latin typeface="DejaVu Sans"/>
                <a:ea typeface="MS Gothic"/>
              </a:rPr>
              <a:t>NO restrictive notices – (no confidentially notices in email)</a:t>
            </a:r>
            <a:endParaRPr b="0" lang="sv-SE" sz="1600" spc="-1" strike="noStrike">
              <a:latin typeface="DejaVu Sans"/>
            </a:endParaRPr>
          </a:p>
          <a:p>
            <a:pPr marL="216000" indent="-216000">
              <a:lnSpc>
                <a:spcPct val="100000"/>
              </a:lnSpc>
              <a:spcBef>
                <a:spcPts val="601"/>
              </a:spcBef>
              <a:buClr>
                <a:srgbClr val="000000"/>
              </a:buClr>
              <a:buSzPct val="45000"/>
              <a:buFont typeface="Wingdings" charset="2"/>
              <a:buChar char=""/>
            </a:pPr>
            <a:r>
              <a:rPr b="1" lang="sv-SE" sz="1600" spc="-1" strike="noStrike">
                <a:solidFill>
                  <a:srgbClr val="000000"/>
                </a:solidFill>
                <a:latin typeface="DejaVu Sans"/>
                <a:ea typeface="MS Gothic"/>
              </a:rPr>
              <a:t>Presentations must be openly available</a:t>
            </a:r>
            <a:endParaRPr b="0" lang="sv-SE" sz="1600" spc="-1" strike="noStrike">
              <a:latin typeface="DejaVu Sans"/>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5" name="CustomShape 1"/>
          <p:cNvSpPr/>
          <p:nvPr/>
        </p:nvSpPr>
        <p:spPr>
          <a:xfrm>
            <a:off x="685800" y="1584000"/>
            <a:ext cx="7768440" cy="4749840"/>
          </a:xfrm>
          <a:prstGeom prst="rect">
            <a:avLst/>
          </a:prstGeom>
          <a:noFill/>
          <a:ln w="9360">
            <a:noFill/>
          </a:ln>
        </p:spPr>
        <p:style>
          <a:lnRef idx="0"/>
          <a:fillRef idx="0"/>
          <a:effectRef idx="0"/>
          <a:fontRef idx="minor"/>
        </p:style>
      </p:sp>
      <p:sp>
        <p:nvSpPr>
          <p:cNvPr id="296"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DB2AA07D-E8E5-457E-A23D-9432A1FA49D5}"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97"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98"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Nov 2019</a:t>
            </a:r>
            <a:endParaRPr b="0" lang="sv-SE" sz="1800" spc="-1" strike="noStrike">
              <a:latin typeface="DejaVu Sans"/>
            </a:endParaRPr>
          </a:p>
        </p:txBody>
      </p:sp>
      <p:sp>
        <p:nvSpPr>
          <p:cNvPr id="299"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2600" spc="-1" strike="noStrike">
                <a:solidFill>
                  <a:srgbClr val="000000"/>
                </a:solidFill>
                <a:latin typeface="Times New Roman"/>
                <a:ea typeface="MS Gothic"/>
              </a:rPr>
              <a:t>Meeting etiquette</a:t>
            </a:r>
            <a:endParaRPr b="0" lang="sv-SE" sz="2600" spc="-1" strike="noStrike">
              <a:latin typeface="DejaVu Sans"/>
            </a:endParaRPr>
          </a:p>
        </p:txBody>
      </p:sp>
      <p:sp>
        <p:nvSpPr>
          <p:cNvPr id="300" name="TextShape 6"/>
          <p:cNvSpPr txBox="1"/>
          <p:nvPr/>
        </p:nvSpPr>
        <p:spPr>
          <a:xfrm>
            <a:off x="457200" y="2376000"/>
            <a:ext cx="8229240" cy="3243240"/>
          </a:xfrm>
          <a:prstGeom prst="rect">
            <a:avLst/>
          </a:prstGeom>
          <a:noFill/>
          <a:ln>
            <a:noFill/>
          </a:ln>
        </p:spPr>
        <p:txBody>
          <a:bodyPr lIns="0" rIns="0" tIns="0" bIns="0" anchor="ctr">
            <a:spAutoFit/>
          </a:bodyPr>
          <a:p>
            <a:pPr marL="216000" indent="-216000">
              <a:lnSpc>
                <a:spcPct val="90000"/>
              </a:lnSpc>
              <a:spcBef>
                <a:spcPts val="697"/>
              </a:spcBef>
              <a:buClr>
                <a:srgbClr val="000000"/>
              </a:buClr>
              <a:buSzPct val="45000"/>
              <a:buFont typeface="Wingdings" charset="2"/>
              <a:buChar char=""/>
            </a:pPr>
            <a:r>
              <a:rPr b="0" lang="sv-SE" sz="1600" spc="-1" strike="noStrike">
                <a:solidFill>
                  <a:srgbClr val="000000"/>
                </a:solidFill>
                <a:latin typeface="DejaVu Sans"/>
                <a:ea typeface="DejaVu Sans"/>
              </a:rPr>
              <a:t>IEEE 802 is a world-wide professional technical organization </a:t>
            </a:r>
            <a:endParaRPr b="0" lang="sv-SE" sz="1600" spc="-1" strike="noStrike">
              <a:latin typeface="DejaVu Sans"/>
            </a:endParaRPr>
          </a:p>
          <a:p>
            <a:pPr marL="216000" indent="-216000">
              <a:lnSpc>
                <a:spcPct val="90000"/>
              </a:lnSpc>
              <a:spcBef>
                <a:spcPts val="697"/>
              </a:spcBef>
              <a:buClr>
                <a:srgbClr val="000000"/>
              </a:buClr>
              <a:buSzPct val="45000"/>
              <a:buFont typeface="Wingdings" charset="2"/>
              <a:buChar char=""/>
            </a:pPr>
            <a:r>
              <a:rPr b="0" lang="sv-SE" sz="1600" spc="-1" strike="noStrike">
                <a:solidFill>
                  <a:srgbClr val="000000"/>
                </a:solidFill>
                <a:latin typeface="DejaVu Sans"/>
                <a:ea typeface="DejaVu Sans"/>
              </a:rPr>
              <a:t>Meetings are to be conducted in an </a:t>
            </a:r>
            <a:r>
              <a:rPr b="0" lang="sv-SE" sz="1600" spc="-1" strike="noStrike" u="sng">
                <a:solidFill>
                  <a:srgbClr val="000000"/>
                </a:solidFill>
                <a:uFillTx/>
                <a:latin typeface="DejaVu Sans"/>
                <a:ea typeface="DejaVu Sans"/>
              </a:rPr>
              <a:t>orderly</a:t>
            </a:r>
            <a:r>
              <a:rPr b="0" lang="sv-SE" sz="1600" spc="-1" strike="noStrike">
                <a:solidFill>
                  <a:srgbClr val="000000"/>
                </a:solidFill>
                <a:latin typeface="DejaVu Sans"/>
                <a:ea typeface="DejaVu Sans"/>
              </a:rPr>
              <a:t> and </a:t>
            </a:r>
            <a:r>
              <a:rPr b="0" lang="sv-SE" sz="1600" spc="-1" strike="noStrike" u="sng">
                <a:solidFill>
                  <a:srgbClr val="000000"/>
                </a:solidFill>
                <a:uFillTx/>
                <a:latin typeface="DejaVu Sans"/>
                <a:ea typeface="DejaVu Sans"/>
              </a:rPr>
              <a:t>professional</a:t>
            </a:r>
            <a:r>
              <a:rPr b="0" lang="sv-SE" sz="1600" spc="-1" strike="noStrike">
                <a:solidFill>
                  <a:srgbClr val="000000"/>
                </a:solidFill>
                <a:latin typeface="DejaVu Sans"/>
                <a:ea typeface="DejaVu Sans"/>
              </a:rPr>
              <a:t> manner in accordance with the policies and procedures governed by the organization.</a:t>
            </a:r>
            <a:endParaRPr b="0" lang="sv-SE" sz="1600" spc="-1" strike="noStrike">
              <a:latin typeface="DejaVu Sans"/>
            </a:endParaRPr>
          </a:p>
          <a:p>
            <a:pPr marL="216000" indent="-216000">
              <a:lnSpc>
                <a:spcPct val="90000"/>
              </a:lnSpc>
              <a:spcBef>
                <a:spcPts val="697"/>
              </a:spcBef>
              <a:buClr>
                <a:srgbClr val="000000"/>
              </a:buClr>
              <a:buSzPct val="45000"/>
              <a:buFont typeface="Wingdings" charset="2"/>
              <a:buChar char=""/>
            </a:pPr>
            <a:r>
              <a:rPr b="0" lang="sv-SE" sz="1600" spc="-1" strike="noStrike">
                <a:solidFill>
                  <a:srgbClr val="000000"/>
                </a:solidFill>
                <a:latin typeface="DejaVu Sans"/>
                <a:ea typeface="DejaVu Sans"/>
              </a:rPr>
              <a:t>Individuals are to address the </a:t>
            </a:r>
            <a:r>
              <a:rPr b="0" lang="sv-SE" sz="1600" spc="-1" strike="noStrike" u="sng">
                <a:solidFill>
                  <a:srgbClr val="000000"/>
                </a:solidFill>
                <a:uFillTx/>
                <a:latin typeface="DejaVu Sans"/>
                <a:ea typeface="DejaVu Sans"/>
              </a:rPr>
              <a:t>“Technical”</a:t>
            </a:r>
            <a:r>
              <a:rPr b="0" lang="sv-SE" sz="1600" spc="-1" strike="noStrike">
                <a:solidFill>
                  <a:srgbClr val="000000"/>
                </a:solidFill>
                <a:latin typeface="DejaVu Sans"/>
                <a:ea typeface="DejaVu Sans"/>
              </a:rPr>
              <a:t> content of the subject under consideration and refrain from making </a:t>
            </a:r>
            <a:r>
              <a:rPr b="0" lang="sv-SE" sz="1600" spc="-1" strike="noStrike" u="sng">
                <a:solidFill>
                  <a:srgbClr val="000000"/>
                </a:solidFill>
                <a:uFillTx/>
                <a:latin typeface="DejaVu Sans"/>
                <a:ea typeface="DejaVu Sans"/>
              </a:rPr>
              <a:t>“personal”</a:t>
            </a:r>
            <a:r>
              <a:rPr b="0" lang="sv-SE" sz="1600" spc="-1" strike="noStrike">
                <a:solidFill>
                  <a:srgbClr val="000000"/>
                </a:solidFill>
                <a:latin typeface="DejaVu Sans"/>
                <a:ea typeface="DejaVu Sans"/>
              </a:rPr>
              <a:t> comments to or about the presenter.</a:t>
            </a:r>
            <a:endParaRPr b="0" lang="sv-SE" sz="1600" spc="-1" strike="noStrike">
              <a:latin typeface="DejaVu Sans"/>
            </a:endParaRPr>
          </a:p>
          <a:p>
            <a:pPr marL="216000" indent="-216000">
              <a:lnSpc>
                <a:spcPct val="90000"/>
              </a:lnSpc>
              <a:spcBef>
                <a:spcPts val="697"/>
              </a:spcBef>
              <a:buClr>
                <a:srgbClr val="000000"/>
              </a:buClr>
              <a:buSzPct val="45000"/>
              <a:buFont typeface="Wingdings" charset="2"/>
              <a:buChar char=""/>
            </a:pPr>
            <a:endParaRPr b="0" lang="sv-SE" sz="1600" spc="-1" strike="noStrike">
              <a:latin typeface="DejaVu Sans"/>
            </a:endParaRPr>
          </a:p>
          <a:p>
            <a:pPr marL="216000" indent="-216000">
              <a:lnSpc>
                <a:spcPct val="90000"/>
              </a:lnSpc>
              <a:spcBef>
                <a:spcPts val="697"/>
              </a:spcBef>
              <a:buClr>
                <a:srgbClr val="000000"/>
              </a:buClr>
              <a:buSzPct val="45000"/>
              <a:buFont typeface="Wingdings" charset="2"/>
              <a:buChar char=""/>
            </a:pPr>
            <a:endParaRPr b="0" lang="sv-SE" sz="1600" spc="-1" strike="noStrike">
              <a:latin typeface="DejaVu Sans"/>
            </a:endParaRPr>
          </a:p>
          <a:p>
            <a:pPr marL="216000" indent="-216000">
              <a:lnSpc>
                <a:spcPct val="100000"/>
              </a:lnSpc>
              <a:spcBef>
                <a:spcPts val="601"/>
              </a:spcBef>
              <a:buClr>
                <a:srgbClr val="000000"/>
              </a:buClr>
              <a:buSzPct val="45000"/>
              <a:buFont typeface="Wingdings" charset="2"/>
              <a:buChar char=""/>
            </a:pPr>
            <a:r>
              <a:rPr b="1" lang="sv-SE" sz="1600" spc="-1" strike="noStrike">
                <a:solidFill>
                  <a:srgbClr val="000000"/>
                </a:solidFill>
                <a:latin typeface="DejaVu Sans"/>
                <a:ea typeface="DejaVu Sans"/>
              </a:rPr>
              <a:t>Be excellent to one another ! </a:t>
            </a:r>
            <a:endParaRPr b="0" lang="sv-SE" sz="1600" spc="-1" strike="noStrike">
              <a:latin typeface="DejaVu Sans"/>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1" name="CustomShape 1"/>
          <p:cNvSpPr/>
          <p:nvPr/>
        </p:nvSpPr>
        <p:spPr>
          <a:xfrm>
            <a:off x="685800" y="1584000"/>
            <a:ext cx="7768440" cy="4749840"/>
          </a:xfrm>
          <a:prstGeom prst="rect">
            <a:avLst/>
          </a:prstGeom>
          <a:noFill/>
          <a:ln w="9360">
            <a:noFill/>
          </a:ln>
        </p:spPr>
        <p:style>
          <a:lnRef idx="0"/>
          <a:fillRef idx="0"/>
          <a:effectRef idx="0"/>
          <a:fontRef idx="minor"/>
        </p:style>
      </p:sp>
      <p:sp>
        <p:nvSpPr>
          <p:cNvPr id="302"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FF684AB2-13D3-4190-89BB-035D309A8D0F}"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303"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304"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Nov 2019</a:t>
            </a:r>
            <a:endParaRPr b="0" lang="sv-SE" sz="1800" spc="-1" strike="noStrike">
              <a:latin typeface="DejaVu Sans"/>
            </a:endParaRPr>
          </a:p>
        </p:txBody>
      </p:sp>
      <p:sp>
        <p:nvSpPr>
          <p:cNvPr id="305"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2000" spc="-1" strike="noStrike">
                <a:solidFill>
                  <a:srgbClr val="000000"/>
                </a:solidFill>
                <a:latin typeface="Times New Roman"/>
                <a:ea typeface="MS Gothic"/>
              </a:rPr>
              <a:t>Participants in the IEEE-SA “individual process” shall</a:t>
            </a:r>
            <a:br/>
            <a:r>
              <a:rPr b="1" lang="sv-SE" sz="2000" spc="-1" strike="noStrike">
                <a:solidFill>
                  <a:srgbClr val="000000"/>
                </a:solidFill>
                <a:latin typeface="Times New Roman"/>
                <a:ea typeface="MS Gothic"/>
              </a:rPr>
              <a:t>act independently of others, including employers</a:t>
            </a:r>
            <a:endParaRPr b="0" lang="sv-SE" sz="2000" spc="-1" strike="noStrike">
              <a:latin typeface="DejaVu Sans"/>
            </a:endParaRPr>
          </a:p>
        </p:txBody>
      </p:sp>
      <p:sp>
        <p:nvSpPr>
          <p:cNvPr id="306" name="TextShape 6"/>
          <p:cNvSpPr txBox="1"/>
          <p:nvPr/>
        </p:nvSpPr>
        <p:spPr>
          <a:xfrm>
            <a:off x="457200" y="2285280"/>
            <a:ext cx="8229240" cy="3424680"/>
          </a:xfrm>
          <a:prstGeom prst="rect">
            <a:avLst/>
          </a:prstGeom>
          <a:noFill/>
          <a:ln>
            <a:noFill/>
          </a:ln>
        </p:spPr>
        <p:txBody>
          <a:bodyPr lIns="0" rIns="0" tIns="0" bIns="0" anchor="ctr">
            <a:spAutoFit/>
          </a:bodyPr>
          <a:p>
            <a:pPr marL="216000" indent="-216000">
              <a:lnSpc>
                <a:spcPct val="100000"/>
              </a:lnSpc>
              <a:spcBef>
                <a:spcPts val="601"/>
              </a:spcBef>
              <a:buClr>
                <a:srgbClr val="000000"/>
              </a:buClr>
              <a:buSzPct val="45000"/>
              <a:buFont typeface="Wingdings" charset="2"/>
              <a:buChar char=""/>
            </a:pPr>
            <a:r>
              <a:rPr b="1" lang="sv-SE" sz="1400" spc="-1" strike="noStrike">
                <a:solidFill>
                  <a:srgbClr val="000000"/>
                </a:solidFill>
                <a:latin typeface="DejaVu Sans"/>
                <a:ea typeface="MS Gothic"/>
              </a:rPr>
              <a:t>The </a:t>
            </a:r>
            <a:r>
              <a:rPr b="1" lang="sv-SE" sz="1400" spc="-1" strike="noStrike" u="sng">
                <a:solidFill>
                  <a:srgbClr val="0070c0"/>
                </a:solidFill>
                <a:uFillTx/>
                <a:latin typeface="DejaVu Sans"/>
                <a:ea typeface="MS Gothic"/>
                <a:hlinkClick r:id="rId1"/>
              </a:rPr>
              <a:t>IEEE-SA Standards Board Bylaws </a:t>
            </a:r>
            <a:r>
              <a:rPr b="1" lang="sv-SE" sz="1400" spc="-1" strike="noStrike">
                <a:solidFill>
                  <a:srgbClr val="000000"/>
                </a:solidFill>
                <a:latin typeface="DejaVu Sans"/>
                <a:ea typeface="MS Gothic"/>
              </a:rPr>
              <a:t>require that “participants in the IEEE standards development individual process shall act based on their qualifications and experience”</a:t>
            </a:r>
            <a:endParaRPr b="0" lang="sv-SE" sz="1400" spc="-1" strike="noStrike">
              <a:latin typeface="DejaVu Sans"/>
            </a:endParaRPr>
          </a:p>
          <a:p>
            <a:pPr marL="216000" indent="-216000">
              <a:lnSpc>
                <a:spcPct val="100000"/>
              </a:lnSpc>
              <a:spcBef>
                <a:spcPts val="601"/>
              </a:spcBef>
              <a:buClr>
                <a:srgbClr val="000000"/>
              </a:buClr>
              <a:buSzPct val="45000"/>
              <a:buFont typeface="Wingdings" charset="2"/>
              <a:buChar char=""/>
            </a:pPr>
            <a:r>
              <a:rPr b="1" lang="sv-SE" sz="1400" spc="-1" strike="noStrike">
                <a:solidFill>
                  <a:srgbClr val="000000"/>
                </a:solidFill>
                <a:latin typeface="DejaVu Sans"/>
                <a:ea typeface="MS Gothic"/>
              </a:rPr>
              <a:t>This means participants:</a:t>
            </a:r>
            <a:endParaRPr b="0" lang="sv-SE" sz="1400" spc="-1" strike="noStrike">
              <a:latin typeface="DejaVu Sans"/>
            </a:endParaRPr>
          </a:p>
          <a:p>
            <a:pPr marL="216000" indent="-216000">
              <a:lnSpc>
                <a:spcPct val="100000"/>
              </a:lnSpc>
              <a:spcBef>
                <a:spcPts val="499"/>
              </a:spcBef>
              <a:buClr>
                <a:srgbClr val="000000"/>
              </a:buClr>
              <a:buSzPct val="45000"/>
              <a:buFont typeface="Wingdings" charset="2"/>
              <a:buChar char=""/>
            </a:pPr>
            <a:r>
              <a:rPr b="1" lang="sv-SE" sz="1400" spc="-1" strike="noStrike">
                <a:solidFill>
                  <a:srgbClr val="00b050"/>
                </a:solidFill>
                <a:latin typeface="DejaVu Sans"/>
                <a:ea typeface="MS Gothic"/>
              </a:rPr>
              <a:t>Shall act &amp; vote </a:t>
            </a:r>
            <a:r>
              <a:rPr b="0" lang="sv-SE" sz="1400" spc="-1" strike="noStrike">
                <a:solidFill>
                  <a:srgbClr val="000000"/>
                </a:solidFill>
                <a:latin typeface="DejaVu Sans"/>
                <a:ea typeface="MS Gothic"/>
              </a:rPr>
              <a:t>based on their personal &amp; independent opinions derived from their expertise, knowledge, and qualifications</a:t>
            </a:r>
            <a:endParaRPr b="0" lang="sv-SE" sz="1400" spc="-1" strike="noStrike">
              <a:latin typeface="DejaVu Sans"/>
            </a:endParaRPr>
          </a:p>
          <a:p>
            <a:pPr marL="216000" indent="-216000">
              <a:lnSpc>
                <a:spcPct val="100000"/>
              </a:lnSpc>
              <a:spcBef>
                <a:spcPts val="499"/>
              </a:spcBef>
              <a:buClr>
                <a:srgbClr val="000000"/>
              </a:buClr>
              <a:buSzPct val="45000"/>
              <a:buFont typeface="Wingdings" charset="2"/>
              <a:buChar char=""/>
            </a:pPr>
            <a:r>
              <a:rPr b="1" lang="sv-SE" sz="1400" spc="-1" strike="noStrike">
                <a:solidFill>
                  <a:srgbClr val="ff0000"/>
                </a:solidFill>
                <a:latin typeface="DejaVu Sans"/>
                <a:ea typeface="MS Gothic"/>
              </a:rPr>
              <a:t>Shall not act or vote </a:t>
            </a:r>
            <a:r>
              <a:rPr b="0" lang="sv-SE" sz="1400" spc="-1" strike="noStrike">
                <a:solidFill>
                  <a:srgbClr val="000000"/>
                </a:solidFill>
                <a:latin typeface="DejaVu Sans"/>
                <a:ea typeface="MS Gothic"/>
              </a:rPr>
              <a:t>based on any obligation to or any direction from any other person or organization, including an employer or client, regardless of any external commitments, agreements, contracts, or orders</a:t>
            </a:r>
            <a:endParaRPr b="0" lang="sv-SE" sz="1400" spc="-1" strike="noStrike">
              <a:latin typeface="DejaVu Sans"/>
            </a:endParaRPr>
          </a:p>
          <a:p>
            <a:pPr marL="216000" indent="-216000">
              <a:lnSpc>
                <a:spcPct val="100000"/>
              </a:lnSpc>
              <a:spcBef>
                <a:spcPts val="499"/>
              </a:spcBef>
              <a:buClr>
                <a:srgbClr val="000000"/>
              </a:buClr>
              <a:buSzPct val="45000"/>
              <a:buFont typeface="Wingdings" charset="2"/>
              <a:buChar char=""/>
            </a:pPr>
            <a:r>
              <a:rPr b="1" lang="sv-SE" sz="1400" spc="-1" strike="noStrike">
                <a:solidFill>
                  <a:srgbClr val="ff0000"/>
                </a:solidFill>
                <a:latin typeface="DejaVu Sans"/>
                <a:ea typeface="MS Gothic"/>
              </a:rPr>
              <a:t>Shall not direct </a:t>
            </a:r>
            <a:r>
              <a:rPr b="0" lang="sv-SE" sz="1400" spc="-1" strike="noStrike">
                <a:solidFill>
                  <a:srgbClr val="000000"/>
                </a:solidFill>
                <a:latin typeface="DejaVu Sans"/>
                <a:ea typeface="MS Gothic"/>
              </a:rPr>
              <a:t>the actions or votes of other participants or retaliate against other participants for fulfilling their responsibility to act &amp; vote based on their personal &amp; independently developed opinions</a:t>
            </a:r>
            <a:endParaRPr b="0" lang="sv-SE" sz="1400" spc="-1" strike="noStrike">
              <a:latin typeface="DejaVu Sans"/>
            </a:endParaRPr>
          </a:p>
          <a:p>
            <a:pPr marL="216000" indent="-216000">
              <a:lnSpc>
                <a:spcPct val="90000"/>
              </a:lnSpc>
              <a:spcBef>
                <a:spcPts val="697"/>
              </a:spcBef>
              <a:buClr>
                <a:srgbClr val="000000"/>
              </a:buClr>
              <a:buSzPct val="45000"/>
              <a:buFont typeface="Wingdings" charset="2"/>
              <a:buChar char=""/>
            </a:pPr>
            <a:r>
              <a:rPr b="1" lang="sv-SE" sz="1400" spc="-1" strike="noStrike">
                <a:solidFill>
                  <a:srgbClr val="000000"/>
                </a:solidFill>
                <a:latin typeface="DejaVu Sans"/>
                <a:ea typeface="MS Gothic"/>
              </a:rPr>
              <a:t>By participating in standards activities using the “</a:t>
            </a:r>
            <a:r>
              <a:rPr b="1" i="1" lang="sv-SE" sz="1400" spc="-1" strike="noStrike">
                <a:solidFill>
                  <a:srgbClr val="000000"/>
                </a:solidFill>
                <a:latin typeface="DejaVu Sans"/>
                <a:ea typeface="MS Gothic"/>
              </a:rPr>
              <a:t>individual process</a:t>
            </a:r>
            <a:r>
              <a:rPr b="1" lang="sv-SE" sz="1400" spc="-1" strike="noStrike">
                <a:solidFill>
                  <a:srgbClr val="000000"/>
                </a:solidFill>
                <a:latin typeface="DejaVu Sans"/>
                <a:ea typeface="MS Gothic"/>
              </a:rPr>
              <a:t>”, you are deemed to accept these requirements; if you are unable to satisfy these requirements then you shall immediately cease any participation</a:t>
            </a:r>
            <a:endParaRPr b="0" lang="sv-SE" sz="1400" spc="-1" strike="noStrike">
              <a:latin typeface="DejaVu Sans"/>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802-11-Submission</Template>
  <TotalTime>3013</TotalTime>
  <Application>LibreOffice/6.2.8.2$Linux_X86_64 LibreOffice_project/20$Build-2</Application>
  <Company>Activision</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2018-07-29T21:13:13Z</dcterms:created>
  <dc:creator>Jones, Allan</dc:creator>
  <dc:description/>
  <dc:language>sv-SE</dc:language>
  <cp:lastModifiedBy>Amelia Andersdotter</cp:lastModifiedBy>
  <cp:lastPrinted>1601-01-01T00:00:00Z</cp:lastPrinted>
  <dcterms:modified xsi:type="dcterms:W3CDTF">2019-11-15T00:03:01Z</dcterms:modified>
  <cp:revision>63</cp:revision>
  <dc:subject/>
  <dc:title>RTA TIG November Agenda</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Company">
    <vt:lpwstr>Activision</vt:lpwstr>
  </property>
  <property fmtid="{D5CDD505-2E9C-101B-9397-08002B2CF9AE}" pid="4" name="HiddenSlides">
    <vt:i4>0</vt:i4>
  </property>
  <property fmtid="{D5CDD505-2E9C-101B-9397-08002B2CF9AE}" pid="5" name="HyperlinksChanged">
    <vt:bool>0</vt:bool>
  </property>
  <property fmtid="{D5CDD505-2E9C-101B-9397-08002B2CF9AE}" pid="6" name="LinksUpToDate">
    <vt:bool>0</vt:bool>
  </property>
  <property fmtid="{D5CDD505-2E9C-101B-9397-08002B2CF9AE}" pid="7" name="MMClips">
    <vt:i4>0</vt:i4>
  </property>
  <property fmtid="{D5CDD505-2E9C-101B-9397-08002B2CF9AE}" pid="8" name="Notes">
    <vt:i4>3</vt:i4>
  </property>
  <property fmtid="{D5CDD505-2E9C-101B-9397-08002B2CF9AE}" pid="9" name="PresentationFormat">
    <vt:lpwstr>On-screen Show (4:3)</vt:lpwstr>
  </property>
  <property fmtid="{D5CDD505-2E9C-101B-9397-08002B2CF9AE}" pid="10" name="ScaleCrop">
    <vt:bool>0</vt:bool>
  </property>
  <property fmtid="{D5CDD505-2E9C-101B-9397-08002B2CF9AE}" pid="11" name="ShareDoc">
    <vt:bool>0</vt:bool>
  </property>
  <property fmtid="{D5CDD505-2E9C-101B-9397-08002B2CF9AE}" pid="12" name="Slides">
    <vt:i4>19</vt:i4>
  </property>
</Properties>
</file>