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notesSlide9.xml" ContentType="application/vnd.openxmlformats-officedocument.presentationml.notesSlide+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1.xml.rels" ContentType="application/vnd.openxmlformats-package.relationships+xml"/>
  <Override PartName="/ppt/notesSlides/_rels/notesSlide6.xml.rels" ContentType="application/vnd.openxmlformats-package.relationships+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s/_rels/slide26.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slide22.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_rels/slideMaster5.xml.rels" ContentType="application/vnd.openxmlformats-package.relationships+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4.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11"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12"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213"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214"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215"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6477F5BA-4B9F-4E92-86B7-358EC1FFACDA}"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5640480" y="96840"/>
            <a:ext cx="637560" cy="2088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345" name="CustomShape 2"/>
          <p:cNvSpPr/>
          <p:nvPr/>
        </p:nvSpPr>
        <p:spPr>
          <a:xfrm>
            <a:off x="654120" y="96840"/>
            <a:ext cx="823320" cy="208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346" name="CustomShape 3"/>
          <p:cNvSpPr/>
          <p:nvPr/>
        </p:nvSpPr>
        <p:spPr>
          <a:xfrm>
            <a:off x="5357880" y="8985240"/>
            <a:ext cx="92016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347" name="CustomShape 4"/>
          <p:cNvSpPr/>
          <p:nvPr/>
        </p:nvSpPr>
        <p:spPr>
          <a:xfrm>
            <a:off x="3222720" y="8985240"/>
            <a:ext cx="509040" cy="36144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08351567-D9F0-4822-9A87-A67A40458F9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8" name="CustomShape 5"/>
          <p:cNvSpPr/>
          <p:nvPr/>
        </p:nvSpPr>
        <p:spPr>
          <a:xfrm>
            <a:off x="1154160" y="701640"/>
            <a:ext cx="4623840" cy="3466440"/>
          </a:xfrm>
          <a:prstGeom prst="rect">
            <a:avLst/>
          </a:prstGeom>
          <a:solidFill>
            <a:srgbClr val="ffffff"/>
          </a:solidFill>
          <a:ln w="9360">
            <a:solidFill>
              <a:srgbClr val="000000"/>
            </a:solidFill>
            <a:miter/>
          </a:ln>
        </p:spPr>
        <p:style>
          <a:lnRef idx="0"/>
          <a:fillRef idx="0"/>
          <a:effectRef idx="0"/>
          <a:fontRef idx="minor"/>
        </p:style>
      </p:sp>
      <p:sp>
        <p:nvSpPr>
          <p:cNvPr id="349" name="PlaceHolder 6"/>
          <p:cNvSpPr>
            <a:spLocks noGrp="1"/>
          </p:cNvSpPr>
          <p:nvPr>
            <p:ph type="body"/>
          </p:nvPr>
        </p:nvSpPr>
        <p:spPr>
          <a:xfrm>
            <a:off x="923760" y="4408560"/>
            <a:ext cx="5084280" cy="426816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CustomShape 1"/>
          <p:cNvSpPr/>
          <p:nvPr/>
        </p:nvSpPr>
        <p:spPr>
          <a:xfrm>
            <a:off x="1092960" y="11880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51" name="CustomShape 2"/>
          <p:cNvSpPr/>
          <p:nvPr/>
        </p:nvSpPr>
        <p:spPr>
          <a:xfrm>
            <a:off x="4311360" y="11880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52" name="CustomShape 3"/>
          <p:cNvSpPr/>
          <p:nvPr/>
        </p:nvSpPr>
        <p:spPr>
          <a:xfrm>
            <a:off x="116280" y="11880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53"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54"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20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DA9DD666-2803-4FC6-8BAF-718FE614ADA4}" type="slidenum">
              <a:rPr b="0" lang="sv-SE" sz="1800" spc="-1" strike="noStrike">
                <a:solidFill>
                  <a:srgbClr val="000000"/>
                </a:solidFill>
                <a:latin typeface="DejaVu Sans"/>
              </a:rPr>
              <a:t>&lt;number&gt;</a:t>
            </a:fld>
            <a:endParaRPr b="0" lang="sv-SE" sz="1800" spc="-1" strike="noStrike">
              <a:latin typeface="DejaVu Sans"/>
            </a:endParaRPr>
          </a:p>
        </p:txBody>
      </p:sp>
      <p:sp>
        <p:nvSpPr>
          <p:cNvPr id="355" name="PlaceHolder 6"/>
          <p:cNvSpPr>
            <a:spLocks noGrp="1"/>
          </p:cNvSpPr>
          <p:nvPr>
            <p:ph type="body"/>
          </p:nvPr>
        </p:nvSpPr>
        <p:spPr>
          <a:xfrm>
            <a:off x="905040" y="4552560"/>
            <a:ext cx="4982760" cy="4176000"/>
          </a:xfrm>
          <a:prstGeom prst="rect">
            <a:avLst/>
          </a:prstGeom>
        </p:spPr>
        <p:txBody>
          <a:bodyPr lIns="0" rIns="0" tIns="0" bIns="0">
            <a:spAutoFit/>
          </a:bodyPr>
          <a:p>
            <a:endParaRPr b="0" lang="sv-SE" sz="2000" spc="-1" strike="noStrike">
              <a:latin typeface="DejaVu Sans"/>
            </a:endParaRPr>
          </a:p>
        </p:txBody>
      </p:sp>
      <p:sp>
        <p:nvSpPr>
          <p:cNvPr id="356" name="PlaceHolder 7"/>
          <p:cNvSpPr>
            <a:spLocks noGrp="1"/>
          </p:cNvSpPr>
          <p:nvPr>
            <p:ph type="sldImg"/>
          </p:nvPr>
        </p:nvSpPr>
        <p:spPr>
          <a:xfrm>
            <a:off x="914400" y="744480"/>
            <a:ext cx="4965480" cy="3724200"/>
          </a:xfrm>
          <a:prstGeom prst="rect">
            <a:avLst/>
          </a:prstGeom>
        </p:spPr>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E064E206-4636-474A-95F3-B1523C4C81CC}"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358" name="CustomShape 2"/>
          <p:cNvSpPr/>
          <p:nvPr/>
        </p:nvSpPr>
        <p:spPr>
          <a:xfrm>
            <a:off x="5640480" y="96840"/>
            <a:ext cx="637920" cy="209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359" name="CustomShape 3"/>
          <p:cNvSpPr/>
          <p:nvPr/>
        </p:nvSpPr>
        <p:spPr>
          <a:xfrm>
            <a:off x="654120" y="96840"/>
            <a:ext cx="823680" cy="209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360" name="CustomShape 4"/>
          <p:cNvSpPr/>
          <p:nvPr/>
        </p:nvSpPr>
        <p:spPr>
          <a:xfrm>
            <a:off x="5357880" y="8985240"/>
            <a:ext cx="920520" cy="1792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361" name="CustomShape 5"/>
          <p:cNvSpPr/>
          <p:nvPr/>
        </p:nvSpPr>
        <p:spPr>
          <a:xfrm>
            <a:off x="3222720" y="8985240"/>
            <a:ext cx="509400" cy="36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29B354DA-D540-4416-886C-7629EE01C38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2" name="PlaceHolder 6"/>
          <p:cNvSpPr>
            <a:spLocks noGrp="1"/>
          </p:cNvSpPr>
          <p:nvPr>
            <p:ph type="sldImg"/>
          </p:nvPr>
        </p:nvSpPr>
        <p:spPr>
          <a:xfrm>
            <a:off x="1154160" y="701640"/>
            <a:ext cx="4624200" cy="3466800"/>
          </a:xfrm>
          <a:prstGeom prst="rect">
            <a:avLst/>
          </a:prstGeom>
        </p:spPr>
      </p:sp>
      <p:sp>
        <p:nvSpPr>
          <p:cNvPr id="363" name="CustomShape 7"/>
          <p:cNvSpPr/>
          <p:nvPr/>
        </p:nvSpPr>
        <p:spPr>
          <a:xfrm>
            <a:off x="923760" y="4408560"/>
            <a:ext cx="5084640" cy="4268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CustomShape 1"/>
          <p:cNvSpPr/>
          <p:nvPr/>
        </p:nvSpPr>
        <p:spPr>
          <a:xfrm>
            <a:off x="1092960" y="11880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65" name="CustomShape 2"/>
          <p:cNvSpPr/>
          <p:nvPr/>
        </p:nvSpPr>
        <p:spPr>
          <a:xfrm>
            <a:off x="4311360" y="11880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66" name="CustomShape 3"/>
          <p:cNvSpPr/>
          <p:nvPr/>
        </p:nvSpPr>
        <p:spPr>
          <a:xfrm>
            <a:off x="116280" y="11880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20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67"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68"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20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295D4774-C016-4D8A-902E-A0366D461F88}" type="slidenum">
              <a:rPr b="0" lang="sv-SE" sz="1800" spc="-1" strike="noStrike">
                <a:solidFill>
                  <a:srgbClr val="000000"/>
                </a:solidFill>
                <a:latin typeface="DejaVu Sans"/>
              </a:rPr>
              <a:t>&lt;number&gt;</a:t>
            </a:fld>
            <a:endParaRPr b="0" lang="sv-SE" sz="1800" spc="-1" strike="noStrike">
              <a:latin typeface="DejaVu Sans"/>
            </a:endParaRPr>
          </a:p>
        </p:txBody>
      </p:sp>
      <p:sp>
        <p:nvSpPr>
          <p:cNvPr id="369" name="PlaceHolder 6"/>
          <p:cNvSpPr>
            <a:spLocks noGrp="1"/>
          </p:cNvSpPr>
          <p:nvPr>
            <p:ph type="sldImg"/>
          </p:nvPr>
        </p:nvSpPr>
        <p:spPr>
          <a:xfrm>
            <a:off x="914400" y="744480"/>
            <a:ext cx="4965480" cy="3724200"/>
          </a:xfrm>
          <a:prstGeom prst="rect">
            <a:avLst/>
          </a:prstGeom>
        </p:spPr>
      </p:sp>
      <p:sp>
        <p:nvSpPr>
          <p:cNvPr id="370" name="PlaceHolder 7"/>
          <p:cNvSpPr>
            <a:spLocks noGrp="1"/>
          </p:cNvSpPr>
          <p:nvPr>
            <p:ph type="body"/>
          </p:nvPr>
        </p:nvSpPr>
        <p:spPr>
          <a:xfrm>
            <a:off x="678960" y="4717800"/>
            <a:ext cx="543384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5720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45720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802.11-19/1741r0 </a:t>
            </a:r>
            <a:endParaRPr b="0" lang="sv-SE" sz="1800" spc="-1" strike="noStrike">
              <a:latin typeface="DejaVu Sans"/>
            </a:endParaRPr>
          </a:p>
        </p:txBody>
      </p:sp>
      <p:sp>
        <p:nvSpPr>
          <p:cNvPr id="4" name="PlaceHolder 5"/>
          <p:cNvSpPr>
            <a:spLocks noGrp="1"/>
          </p:cNvSpPr>
          <p:nvPr>
            <p:ph type="title"/>
          </p:nvPr>
        </p:nvSpPr>
        <p:spPr>
          <a:xfrm>
            <a:off x="457200" y="11588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5" name="PlaceHolder 6"/>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1800" spc="-1" strike="noStrike">
                <a:latin typeface="DejaVu Sans"/>
              </a:rPr>
              <a:t>Click to edit the outline text format</a:t>
            </a:r>
            <a:endParaRPr b="0" lang="sv-SE" sz="1800" spc="-1" strike="noStrike">
              <a:latin typeface="DejaVu Sans"/>
            </a:endParaRPr>
          </a:p>
          <a:p>
            <a:pPr lvl="1" marL="864000" indent="-324000">
              <a:spcBef>
                <a:spcPts val="1134"/>
              </a:spcBef>
              <a:buClr>
                <a:srgbClr val="000000"/>
              </a:buClr>
              <a:buSzPct val="75000"/>
              <a:buFont typeface="Symbol" charset="2"/>
              <a:buChar char=""/>
            </a:pPr>
            <a:r>
              <a:rPr b="0" lang="sv-SE" sz="1800" spc="-1" strike="noStrike">
                <a:latin typeface="DejaVu Sans"/>
              </a:rPr>
              <a:t>Second Outline Level</a:t>
            </a:r>
            <a:endParaRPr b="0" lang="sv-SE" sz="1800" spc="-1" strike="noStrike">
              <a:latin typeface="DejaVu Sans"/>
            </a:endParaRPr>
          </a:p>
          <a:p>
            <a:pPr lvl="2" marL="1296000" indent="-288000">
              <a:spcBef>
                <a:spcPts val="850"/>
              </a:spcBef>
              <a:buClr>
                <a:srgbClr val="000000"/>
              </a:buClr>
              <a:buSzPct val="45000"/>
              <a:buFont typeface="Wingdings" charset="2"/>
              <a:buChar char=""/>
            </a:pPr>
            <a:r>
              <a:rPr b="0" lang="sv-SE" sz="1800" spc="-1" strike="noStrike">
                <a:latin typeface="DejaVu Sans"/>
              </a:rPr>
              <a:t>Third Outline Level</a:t>
            </a:r>
            <a:endParaRPr b="0" lang="sv-SE" sz="1800" spc="-1" strike="noStrike">
              <a:latin typeface="DejaVu Sans"/>
            </a:endParaRPr>
          </a:p>
          <a:p>
            <a:pPr lvl="3" marL="1728000" indent="-216000">
              <a:spcBef>
                <a:spcPts val="567"/>
              </a:spcBef>
              <a:buClr>
                <a:srgbClr val="000000"/>
              </a:buClr>
              <a:buSzPct val="75000"/>
              <a:buFont typeface="Symbol" charset="2"/>
              <a:buChar char=""/>
            </a:pPr>
            <a:r>
              <a:rPr b="0" lang="sv-SE" sz="1800" spc="-1" strike="noStrike">
                <a:latin typeface="DejaVu Sans"/>
              </a:rPr>
              <a:t>Fourth Outline Level</a:t>
            </a:r>
            <a:endParaRPr b="0" lang="sv-SE" sz="1800" spc="-1" strike="noStrike">
              <a:latin typeface="DejaVu Sans"/>
            </a:endParaRPr>
          </a:p>
          <a:p>
            <a:pPr lvl="4" marL="2160000" indent="-216000">
              <a:spcBef>
                <a:spcPts val="283"/>
              </a:spcBef>
              <a:buClr>
                <a:srgbClr val="000000"/>
              </a:buClr>
              <a:buSzPct val="45000"/>
              <a:buFont typeface="Wingdings" charset="2"/>
              <a:buChar char=""/>
            </a:pPr>
            <a:r>
              <a:rPr b="0" lang="sv-SE" sz="1800" spc="-1" strike="noStrike">
                <a:latin typeface="DejaVu Sans"/>
              </a:rPr>
              <a:t>Fifth Outline Level</a:t>
            </a:r>
            <a:endParaRPr b="0" lang="sv-SE" sz="1800" spc="-1" strike="noStrike">
              <a:latin typeface="DejaVu Sans"/>
            </a:endParaRPr>
          </a:p>
          <a:p>
            <a:pPr lvl="5" marL="2592000" indent="-216000">
              <a:spcBef>
                <a:spcPts val="283"/>
              </a:spcBef>
              <a:buClr>
                <a:srgbClr val="000000"/>
              </a:buClr>
              <a:buSzPct val="45000"/>
              <a:buFont typeface="Wingdings" charset="2"/>
              <a:buChar char=""/>
            </a:pPr>
            <a:r>
              <a:rPr b="0" lang="sv-SE" sz="1800" spc="-1" strike="noStrike">
                <a:latin typeface="DejaVu Sans"/>
              </a:rPr>
              <a:t>Sixth Outline Level</a:t>
            </a:r>
            <a:endParaRPr b="0" lang="sv-SE" sz="1800" spc="-1" strike="noStrike">
              <a:latin typeface="DejaVu Sans"/>
            </a:endParaRPr>
          </a:p>
          <a:p>
            <a:pPr lvl="6" marL="3024000" indent="-216000">
              <a:spcBef>
                <a:spcPts val="283"/>
              </a:spcBef>
              <a:buClr>
                <a:srgbClr val="000000"/>
              </a:buClr>
              <a:buSzPct val="45000"/>
              <a:buFont typeface="Wingdings" charset="2"/>
              <a:buChar char=""/>
            </a:pPr>
            <a:r>
              <a:rPr b="0" lang="sv-SE" sz="1800" spc="-1" strike="noStrike">
                <a:latin typeface="DejaVu Sans"/>
              </a:rPr>
              <a:t>Seventh Outline Level</a:t>
            </a:r>
            <a:endParaRPr b="0" lang="sv-SE" sz="18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802.11-19/1741r0 </a:t>
            </a:r>
            <a:endParaRPr b="0" lang="sv-SE" sz="1800" spc="-1" strike="noStrike">
              <a:latin typeface="DejaVu Sans"/>
            </a:endParaRPr>
          </a:p>
        </p:txBody>
      </p:sp>
      <p:sp>
        <p:nvSpPr>
          <p:cNvPr id="46" name="PlaceHolder 5"/>
          <p:cNvSpPr>
            <a:spLocks noGrp="1"/>
          </p:cNvSpPr>
          <p:nvPr>
            <p:ph type="title"/>
          </p:nvPr>
        </p:nvSpPr>
        <p:spPr>
          <a:xfrm>
            <a:off x="457200" y="1663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802.11-19/1741r0 </a:t>
            </a:r>
            <a:endParaRPr b="0" lang="sv-SE" sz="1800" spc="-1" strike="noStrike">
              <a:latin typeface="DejaVu Sans"/>
            </a:endParaRPr>
          </a:p>
        </p:txBody>
      </p:sp>
      <p:sp>
        <p:nvSpPr>
          <p:cNvPr id="88" name="PlaceHolder 5"/>
          <p:cNvSpPr>
            <a:spLocks noGrp="1"/>
          </p:cNvSpPr>
          <p:nvPr>
            <p:ph type="title"/>
          </p:nvPr>
        </p:nvSpPr>
        <p:spPr>
          <a:xfrm>
            <a:off x="338760" y="1512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228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802.11-19/1741r0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20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57200" y="137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8480" cy="27072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802.11-19/1741r0 </a:t>
            </a:r>
            <a:endParaRPr b="0" lang="sv-SE" sz="1800" spc="-1" strike="noStrike">
              <a:latin typeface="DejaVu Sans"/>
            </a:endParaRPr>
          </a:p>
        </p:txBody>
      </p:sp>
      <p:sp>
        <p:nvSpPr>
          <p:cNvPr id="172" name="PlaceHolder 5"/>
          <p:cNvSpPr>
            <a:spLocks noGrp="1"/>
          </p:cNvSpPr>
          <p:nvPr>
            <p:ph type="title"/>
          </p:nvPr>
        </p:nvSpPr>
        <p:spPr>
          <a:xfrm>
            <a:off x="457200" y="11588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hyperlink" Target="https://mentor.ieee.org/802.11/dcn/19/11-19-1707-00-0rcm-rcm-tig-closing-report-hanoi-15-20-sep-2019.pptx" TargetMode="External"/><Relationship Id="rId2" Type="http://schemas.openxmlformats.org/officeDocument/2006/relationships/slideLayout" Target="../slideLayouts/slideLayout18.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hyperlink" Target="https://mentor.ieee.org/802.11/dcn/19/11-19-1442-02-0rcm-rcm-tig-draft-report-outline.odt" TargetMode="External"/><Relationship Id="rId2" Type="http://schemas.openxmlformats.org/officeDocument/2006/relationships/slideLayout" Target="../slideLayouts/slideLayout5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6" name="CustomShape 1"/>
          <p:cNvSpPr/>
          <p:nvPr/>
        </p:nvSpPr>
        <p:spPr>
          <a:xfrm>
            <a:off x="696960" y="333360"/>
            <a:ext cx="23011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17" name="CustomShape 2"/>
          <p:cNvSpPr/>
          <p:nvPr/>
        </p:nvSpPr>
        <p:spPr>
          <a:xfrm>
            <a:off x="5500800" y="6475320"/>
            <a:ext cx="303948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8" name="CustomShape 3"/>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90354D4-5DCC-490B-AE8A-6DF39436A85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9" name="CustomShape 4"/>
          <p:cNvSpPr/>
          <p:nvPr/>
        </p:nvSpPr>
        <p:spPr>
          <a:xfrm>
            <a:off x="723240" y="630360"/>
            <a:ext cx="7770240" cy="10645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220" name="CustomShape 5"/>
          <p:cNvSpPr/>
          <p:nvPr/>
        </p:nvSpPr>
        <p:spPr>
          <a:xfrm>
            <a:off x="685800" y="1523880"/>
            <a:ext cx="7770240" cy="39456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2019-10-07</a:t>
            </a:r>
            <a:endParaRPr b="0" lang="sv-SE" sz="2000" spc="-1" strike="noStrike">
              <a:latin typeface="DejaVu Sans"/>
            </a:endParaRPr>
          </a:p>
        </p:txBody>
      </p:sp>
      <p:sp>
        <p:nvSpPr>
          <p:cNvPr id="221" name="CustomShape 6"/>
          <p:cNvSpPr/>
          <p:nvPr/>
        </p:nvSpPr>
        <p:spPr>
          <a:xfrm>
            <a:off x="533520" y="1940040"/>
            <a:ext cx="2488680" cy="578160"/>
          </a:xfrm>
          <a:prstGeom prst="rect">
            <a:avLst/>
          </a:prstGeom>
          <a:noFill/>
          <a:ln w="9360">
            <a:noFill/>
          </a:ln>
        </p:spPr>
        <p:style>
          <a:lnRef idx="0"/>
          <a:fillRef idx="0"/>
          <a:effectRef idx="0"/>
          <a:fontRef idx="minor"/>
        </p:style>
      </p:sp>
      <p:graphicFrame>
        <p:nvGraphicFramePr>
          <p:cNvPr id="222"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23" name="CustomShape 8"/>
          <p:cNvSpPr/>
          <p:nvPr/>
        </p:nvSpPr>
        <p:spPr>
          <a:xfrm>
            <a:off x="720000" y="2659680"/>
            <a:ext cx="194220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61"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A9A52BE-D7DD-4FCF-8F9B-370F4A011BEE}"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262"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3"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64"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368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266"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45DF2F8-F2BE-43B4-B90B-058A1A5EE228}"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267"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8"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69"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telecon minutes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solidFill>
                <a:srgbClr val="000000"/>
              </a:solidFill>
              <a:latin typeface="DejaVu Sans"/>
            </a:endParaRPr>
          </a:p>
        </p:txBody>
      </p:sp>
      <p:sp>
        <p:nvSpPr>
          <p:cNvPr id="271"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F275D48-DCFB-4F7F-B18A-CE94E41F7E79}"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272"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3"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74"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276"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140FA5D-CF7F-421A-929B-B91EDAFE44D3}"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277"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8"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79" name="CustomShape 5"/>
          <p:cNvSpPr/>
          <p:nvPr/>
        </p:nvSpPr>
        <p:spPr>
          <a:xfrm>
            <a:off x="685800" y="685800"/>
            <a:ext cx="7768800" cy="106308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telecon minutes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000000"/>
              </a:solidFill>
              <a:latin typeface="DejaVu Sans"/>
            </a:endParaRPr>
          </a:p>
        </p:txBody>
      </p:sp>
      <p:sp>
        <p:nvSpPr>
          <p:cNvPr id="281"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6A9B6CB-09E6-4150-ACC2-61579C827838}"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282"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3"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4"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
          <p:cNvSpPr/>
          <p:nvPr/>
        </p:nvSpPr>
        <p:spPr>
          <a:xfrm>
            <a:off x="685800" y="1189080"/>
            <a:ext cx="7768800" cy="4750200"/>
          </a:xfrm>
          <a:prstGeom prst="rect">
            <a:avLst/>
          </a:prstGeom>
          <a:noFill/>
          <a:ln w="9360">
            <a:noFill/>
          </a:ln>
        </p:spPr>
        <p:style>
          <a:lnRef idx="0"/>
          <a:fillRef idx="0"/>
          <a:effectRef idx="0"/>
          <a:fontRef idx="minor"/>
        </p:style>
      </p:sp>
      <p:sp>
        <p:nvSpPr>
          <p:cNvPr id="286"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1530FF5-3343-4584-B194-A0EE00CD84BC}" type="slidenum">
              <a:rPr b="0" lang="sv-SE" sz="1200" spc="-1" strike="noStrike">
                <a:solidFill>
                  <a:srgbClr val="000000"/>
                </a:solidFill>
                <a:latin typeface="Times New Roman"/>
                <a:ea typeface="MS Gothic"/>
              </a:rPr>
              <a:t>9</a:t>
            </a:fld>
            <a:endParaRPr b="0" lang="sv-SE" sz="1200" spc="-1" strike="noStrike">
              <a:latin typeface="DejaVu Sans"/>
            </a:endParaRPr>
          </a:p>
        </p:txBody>
      </p:sp>
      <p:sp>
        <p:nvSpPr>
          <p:cNvPr id="287"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8"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9" name="CustomShape 5"/>
          <p:cNvSpPr/>
          <p:nvPr/>
        </p:nvSpPr>
        <p:spPr>
          <a:xfrm>
            <a:off x="685800" y="685800"/>
            <a:ext cx="7768800" cy="5378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Telecon minutes</a:t>
            </a:r>
            <a:endParaRPr b="0" lang="sv-SE" sz="2200" spc="-1" strike="noStrike">
              <a:latin typeface="DejaVu Sans"/>
            </a:endParaRPr>
          </a:p>
        </p:txBody>
      </p:sp>
      <p:sp>
        <p:nvSpPr>
          <p:cNvPr id="290" name="TextShape 6"/>
          <p:cNvSpPr txBox="1"/>
          <p:nvPr/>
        </p:nvSpPr>
        <p:spPr>
          <a:xfrm>
            <a:off x="457200" y="1663200"/>
            <a:ext cx="8229240" cy="1000800"/>
          </a:xfrm>
          <a:prstGeom prst="rect">
            <a:avLst/>
          </a:prstGeom>
          <a:noFill/>
          <a:ln>
            <a:noFill/>
          </a:ln>
        </p:spPr>
        <p:txBody>
          <a:bodyPr lIns="0" rIns="0" tIns="0" bIns="0" anchor="ctr">
            <a:spAutoFit/>
          </a:bodyPr>
          <a:p>
            <a:r>
              <a:rPr b="0" lang="sv-SE" sz="1600" spc="-1" strike="noStrike">
                <a:latin typeface="DejaVu Serif"/>
              </a:rPr>
              <a:t>Teleconferences organized on October 15 and 29, 2019 (tbp).</a:t>
            </a:r>
            <a:endParaRPr b="0" lang="sv-SE" sz="1600" spc="-1" strike="noStrike">
              <a:latin typeface="DejaVu Serif"/>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000000"/>
              </a:solidFill>
              <a:latin typeface="DejaVu Sans"/>
            </a:endParaRPr>
          </a:p>
        </p:txBody>
      </p:sp>
      <p:sp>
        <p:nvSpPr>
          <p:cNvPr id="292"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3CF1D70-C09D-419D-8E34-06A46042B8A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3"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4"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95"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685800" y="1189080"/>
            <a:ext cx="7768800" cy="4750200"/>
          </a:xfrm>
          <a:prstGeom prst="rect">
            <a:avLst/>
          </a:prstGeom>
          <a:noFill/>
          <a:ln w="9360">
            <a:noFill/>
          </a:ln>
        </p:spPr>
        <p:style>
          <a:lnRef idx="0"/>
          <a:fillRef idx="0"/>
          <a:effectRef idx="0"/>
          <a:fontRef idx="minor"/>
        </p:style>
      </p:sp>
      <p:sp>
        <p:nvSpPr>
          <p:cNvPr id="297"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8B9D2BF-5F9E-46ED-B57E-2520E94E528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8"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9"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00" name="CustomShape 5"/>
          <p:cNvSpPr/>
          <p:nvPr/>
        </p:nvSpPr>
        <p:spPr>
          <a:xfrm>
            <a:off x="685800" y="685800"/>
            <a:ext cx="7768800" cy="5378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Timeline review</a:t>
            </a:r>
            <a:endParaRPr b="0" lang="sv-SE" sz="2200" spc="-1" strike="noStrike">
              <a:latin typeface="DejaVu Sans"/>
            </a:endParaRPr>
          </a:p>
        </p:txBody>
      </p:sp>
      <p:sp>
        <p:nvSpPr>
          <p:cNvPr id="301" name="TextShape 6"/>
          <p:cNvSpPr txBox="1"/>
          <p:nvPr/>
        </p:nvSpPr>
        <p:spPr>
          <a:xfrm>
            <a:off x="457200" y="1467720"/>
            <a:ext cx="8229240" cy="4087800"/>
          </a:xfrm>
          <a:prstGeom prst="rect">
            <a:avLst/>
          </a:prstGeom>
          <a:noFill/>
          <a:ln>
            <a:noFill/>
          </a:ln>
        </p:spPr>
        <p:txBody>
          <a:bodyPr lIns="0" rIns="0" tIns="0" bIns="0" anchor="ctr">
            <a:spAutoFit/>
          </a:bodyPr>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erif"/>
            </a:endParaRPr>
          </a:p>
          <a:p>
            <a:pPr>
              <a:lnSpc>
                <a:spcPct val="100000"/>
              </a:lnSpc>
            </a:pPr>
            <a:endParaRPr b="0" lang="sv-SE" sz="2000" spc="-1" strike="noStrike">
              <a:latin typeface="DejaVu Serif"/>
            </a:endParaRPr>
          </a:p>
          <a:p>
            <a:pPr>
              <a:lnSpc>
                <a:spcPct val="100000"/>
              </a:lnSpc>
            </a:pPr>
            <a:r>
              <a:rPr b="1" lang="sv-SE" sz="2000" spc="-1" strike="noStrike">
                <a:solidFill>
                  <a:srgbClr val="000000"/>
                </a:solidFill>
                <a:latin typeface="Times New Roman"/>
                <a:ea typeface="DejaVu Sans"/>
              </a:rPr>
              <a:t>Before:</a:t>
            </a:r>
            <a:endParaRPr b="0" lang="sv-SE" sz="2000" spc="-1" strike="noStrike">
              <a:latin typeface="DejaVu Serif"/>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erif"/>
            </a:endParaRPr>
          </a:p>
          <a:p>
            <a:pPr>
              <a:lnSpc>
                <a:spcPct val="100000"/>
              </a:lnSpc>
            </a:pPr>
            <a:r>
              <a:rPr b="0" lang="sv-SE" sz="2000" spc="-1" strike="noStrike">
                <a:solidFill>
                  <a:srgbClr val="000000"/>
                </a:solidFill>
                <a:latin typeface="Times New Roman"/>
                <a:ea typeface="Gulim"/>
              </a:rPr>
              <a:t>September: 3 meeting slots. Produce a first draft report. Done.</a:t>
            </a:r>
            <a:endParaRPr b="0" lang="sv-SE" sz="2000" spc="-1" strike="noStrike">
              <a:latin typeface="DejaVu Serif"/>
            </a:endParaRPr>
          </a:p>
          <a:p>
            <a:pPr>
              <a:lnSpc>
                <a:spcPct val="100000"/>
              </a:lnSpc>
            </a:pPr>
            <a:r>
              <a:rPr b="0" lang="sv-SE" sz="2000" spc="-1" strike="noStrike">
                <a:solidFill>
                  <a:srgbClr val="000000"/>
                </a:solidFill>
                <a:latin typeface="Times New Roman"/>
                <a:ea typeface="Gulim"/>
              </a:rPr>
              <a:t>October: 2 telecons (1h) requested for Tuesday Oct 15 and 29. </a:t>
            </a:r>
            <a:r>
              <a:rPr b="0" lang="sv-SE" sz="2000" spc="-1" strike="noStrike" u="sng">
                <a:solidFill>
                  <a:srgbClr val="000000"/>
                </a:solidFill>
                <a:uFillTx/>
                <a:latin typeface="Times New Roman"/>
                <a:ea typeface="Gulim"/>
              </a:rPr>
              <a:t>Webex</a:t>
            </a:r>
            <a:r>
              <a:rPr b="0" lang="sv-SE" sz="2000" spc="-1" strike="noStrike">
                <a:solidFill>
                  <a:srgbClr val="000000"/>
                </a:solidFill>
                <a:latin typeface="Times New Roman"/>
                <a:ea typeface="Gulim"/>
              </a:rPr>
              <a:t>.</a:t>
            </a:r>
            <a:endParaRPr b="0" lang="sv-SE" sz="2000" spc="-1" strike="noStrike">
              <a:latin typeface="DejaVu Serif"/>
            </a:endParaRPr>
          </a:p>
          <a:p>
            <a:pPr>
              <a:lnSpc>
                <a:spcPct val="100000"/>
              </a:lnSpc>
            </a:pPr>
            <a:endParaRPr b="0" lang="sv-SE" sz="2000" spc="-1" strike="noStrike">
              <a:latin typeface="DejaVu Serif"/>
            </a:endParaRPr>
          </a:p>
          <a:p>
            <a:pPr>
              <a:lnSpc>
                <a:spcPct val="100000"/>
              </a:lnSpc>
            </a:pPr>
            <a:r>
              <a:rPr b="1" lang="sv-SE" sz="2000" spc="-1" strike="noStrike">
                <a:solidFill>
                  <a:srgbClr val="000000"/>
                </a:solidFill>
                <a:latin typeface="Times New Roman"/>
                <a:ea typeface="Gulim"/>
              </a:rPr>
              <a:t>Now:</a:t>
            </a:r>
            <a:endParaRPr b="0" lang="sv-SE" sz="2000" spc="-1" strike="noStrike">
              <a:latin typeface="DejaVu Serif"/>
            </a:endParaRPr>
          </a:p>
          <a:p>
            <a:pPr>
              <a:lnSpc>
                <a:spcPct val="100000"/>
              </a:lnSpc>
            </a:pPr>
            <a:r>
              <a:rPr b="0" lang="sv-SE" sz="2000" spc="-1" strike="noStrike">
                <a:solidFill>
                  <a:srgbClr val="000000"/>
                </a:solidFill>
                <a:latin typeface="Times New Roman"/>
                <a:ea typeface="Gulim"/>
              </a:rPr>
              <a:t>November: 3 meeting slots requested.</a:t>
            </a:r>
            <a:endParaRPr b="0" lang="sv-SE" sz="2000" spc="-1" strike="noStrike">
              <a:latin typeface="DejaVu Serif"/>
            </a:endParaRPr>
          </a:p>
          <a:p>
            <a:pPr>
              <a:lnSpc>
                <a:spcPct val="100000"/>
              </a:lnSpc>
            </a:pPr>
            <a:br/>
            <a:r>
              <a:rPr b="1" lang="sv-SE" sz="2000" spc="-1" strike="noStrike">
                <a:solidFill>
                  <a:srgbClr val="000000"/>
                </a:solidFill>
                <a:latin typeface="Times New Roman"/>
                <a:ea typeface="Gulim"/>
              </a:rPr>
              <a:t>Goal: </a:t>
            </a:r>
            <a:endParaRPr b="0" lang="sv-SE" sz="2000" spc="-1" strike="noStrike">
              <a:latin typeface="DejaVu Serif"/>
            </a:endParaRPr>
          </a:p>
          <a:p>
            <a:pPr>
              <a:lnSpc>
                <a:spcPct val="100000"/>
              </a:lnSpc>
            </a:pPr>
            <a:endParaRPr b="0" lang="sv-SE" sz="2000" spc="-1" strike="noStrike">
              <a:latin typeface="DejaVu Serif"/>
            </a:endParaRPr>
          </a:p>
          <a:p>
            <a:pPr>
              <a:lnSpc>
                <a:spcPct val="100000"/>
              </a:lnSpc>
            </a:pPr>
            <a:r>
              <a:rPr b="0" lang="sv-SE" sz="2000" spc="-1" strike="noStrike">
                <a:solidFill>
                  <a:srgbClr val="000000"/>
                </a:solidFill>
                <a:latin typeface="Times New Roman"/>
                <a:ea typeface="Gulim"/>
              </a:rPr>
              <a:t>Finalize and adopt report and present to the group.</a:t>
            </a:r>
            <a:endParaRPr b="0" lang="sv-SE" sz="2000" spc="-1" strike="noStrike">
              <a:latin typeface="DejaVu Serif"/>
            </a:endParaRPr>
          </a:p>
          <a:p>
            <a:pPr>
              <a:lnSpc>
                <a:spcPct val="100000"/>
              </a:lnSpc>
            </a:pPr>
            <a:endParaRPr b="0" lang="sv-SE" sz="2000" spc="-1" strike="noStrike">
              <a:latin typeface="DejaVu Serif"/>
            </a:endParaRPr>
          </a:p>
          <a:p>
            <a:pPr>
              <a:lnSpc>
                <a:spcPct val="100000"/>
              </a:lnSpc>
            </a:pPr>
            <a:r>
              <a:rPr b="0" lang="sv-SE" sz="2000" spc="-1" strike="noStrike">
                <a:solidFill>
                  <a:srgbClr val="000000"/>
                </a:solidFill>
                <a:latin typeface="Times New Roman"/>
                <a:ea typeface="Gulim"/>
              </a:rPr>
              <a:t>See also </a:t>
            </a:r>
            <a:r>
              <a:rPr b="0" lang="sv-SE" sz="2000" spc="-1" strike="noStrike">
                <a:solidFill>
                  <a:srgbClr val="000000"/>
                </a:solidFill>
                <a:latin typeface="Times New Roman"/>
                <a:ea typeface="Gulim"/>
                <a:hlinkClick r:id="rId1"/>
              </a:rPr>
              <a:t>11-19/1707r0</a:t>
            </a:r>
            <a:r>
              <a:rPr b="0" lang="sv-SE" sz="2000" spc="-1" strike="noStrike">
                <a:solidFill>
                  <a:srgbClr val="000000"/>
                </a:solidFill>
                <a:latin typeface="Times New Roman"/>
                <a:ea typeface="Gulim"/>
              </a:rPr>
              <a:t> </a:t>
            </a:r>
            <a:endParaRPr b="0" lang="sv-SE" sz="2000" spc="-1" strike="noStrike">
              <a:latin typeface="DejaVu Serif"/>
            </a:endParaRPr>
          </a:p>
          <a:p>
            <a:endParaRPr b="0" lang="sv-SE" sz="2000" spc="-1" strike="noStrike">
              <a:latin typeface="DejaVu Serif"/>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000000"/>
              </a:solidFill>
              <a:latin typeface="DejaVu Sans"/>
            </a:endParaRPr>
          </a:p>
        </p:txBody>
      </p:sp>
      <p:sp>
        <p:nvSpPr>
          <p:cNvPr id="303"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A759BF0-4A8D-4167-BC8B-6AFFC670CF7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4"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5"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06"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000000"/>
              </a:solidFill>
              <a:latin typeface="DejaVu Sans"/>
            </a:endParaRPr>
          </a:p>
        </p:txBody>
      </p:sp>
      <p:sp>
        <p:nvSpPr>
          <p:cNvPr id="308"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55B1780-6646-4E27-AD16-9760F734A67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9"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0"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11"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343080" indent="-340920" algn="ctr">
              <a:lnSpc>
                <a:spcPct val="90000"/>
              </a:lnSpc>
              <a:spcBef>
                <a:spcPts val="601"/>
              </a:spcBef>
            </a:pPr>
            <a:endParaRPr b="0" lang="sv-SE" sz="18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November 11-15, 2019, Waikoloa, United States</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a:p>
            <a:pPr marL="343080" indent="-34092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920" algn="ctr">
              <a:lnSpc>
                <a:spcPct val="90000"/>
              </a:lnSpc>
              <a:spcBef>
                <a:spcPts val="601"/>
              </a:spcBef>
            </a:pPr>
            <a:endParaRPr b="0" lang="sv-SE" sz="1500" spc="-1" strike="noStrike">
              <a:latin typeface="DejaVu Sans"/>
            </a:endParaRPr>
          </a:p>
        </p:txBody>
      </p:sp>
      <p:sp>
        <p:nvSpPr>
          <p:cNvPr id="225"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7279C70-8FFD-49FF-8FFC-F1DF19B81E6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6"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28" name="CustomShape 5"/>
          <p:cNvSpPr/>
          <p:nvPr/>
        </p:nvSpPr>
        <p:spPr>
          <a:xfrm>
            <a:off x="678600" y="91584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457200" y="1563120"/>
            <a:ext cx="8228880" cy="3358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2200" spc="-1" strike="noStrike">
                <a:latin typeface="DejaVu Sans"/>
              </a:rPr>
              <a:t>Draft report available available in </a:t>
            </a:r>
            <a:r>
              <a:rPr b="0" lang="sv-SE" sz="2200" spc="-1" strike="noStrike">
                <a:latin typeface="DejaVu Sans"/>
                <a:hlinkClick r:id="rId1"/>
              </a:rPr>
              <a:t>doc. 11-19/1442r2</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000000"/>
              </a:solidFill>
              <a:latin typeface="DejaVu Sans"/>
            </a:endParaRPr>
          </a:p>
        </p:txBody>
      </p:sp>
      <p:sp>
        <p:nvSpPr>
          <p:cNvPr id="314"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6EC610A-C05B-4D38-93C7-751C14CF9D8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5"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6"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17"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CustomShape 1"/>
          <p:cNvSpPr/>
          <p:nvPr/>
        </p:nvSpPr>
        <p:spPr>
          <a:xfrm>
            <a:off x="685800" y="1584000"/>
            <a:ext cx="7768800" cy="4750200"/>
          </a:xfrm>
          <a:prstGeom prst="rect">
            <a:avLst/>
          </a:prstGeom>
          <a:noFill/>
          <a:ln w="9360">
            <a:noFill/>
          </a:ln>
        </p:spPr>
        <p:style>
          <a:lnRef idx="0"/>
          <a:fillRef idx="0"/>
          <a:effectRef idx="0"/>
          <a:fontRef idx="minor"/>
        </p:style>
      </p:sp>
      <p:sp>
        <p:nvSpPr>
          <p:cNvPr id="319"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F1C11FA-A413-449B-B916-BF6B8CF8010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0"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1"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22"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Motion to adopt report (tbd)</a:t>
            </a:r>
            <a:endParaRPr b="0" lang="sv-SE" sz="3200" spc="-1" strike="noStrike">
              <a:latin typeface="DejaVu Sans"/>
            </a:endParaRPr>
          </a:p>
        </p:txBody>
      </p:sp>
      <p:sp>
        <p:nvSpPr>
          <p:cNvPr id="323" name="TextShape 6"/>
          <p:cNvSpPr txBox="1"/>
          <p:nvPr/>
        </p:nvSpPr>
        <p:spPr>
          <a:xfrm>
            <a:off x="648000" y="1944000"/>
            <a:ext cx="7632000" cy="355680"/>
          </a:xfrm>
          <a:prstGeom prst="rect">
            <a:avLst/>
          </a:prstGeom>
          <a:noFill/>
          <a:ln>
            <a:noFill/>
          </a:ln>
        </p:spPr>
        <p:txBody>
          <a:bodyPr lIns="90000" rIns="90000" tIns="45000" bIns="45000">
            <a:spAutoFit/>
          </a:bodyPr>
          <a:p>
            <a:r>
              <a:rPr b="0" lang="sv-SE" sz="1800" spc="-1" strike="noStrike">
                <a:latin typeface="DejaVu Sans"/>
              </a:rPr>
              <a:t>Motion will be prepared at a later time, if appropriate.</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4"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h</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g</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y</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h</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g</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g</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v</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v</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v</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w</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b</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a:t>
            </a:r>
            <a:r>
              <a:rPr b="1" lang="sv-SE" sz="1600" spc="-1" strike="noStrike">
                <a:solidFill>
                  <a:srgbClr val="000000"/>
                </a:solidFill>
                <a:latin typeface="Times New Roman"/>
                <a:ea typeface="MS Gothic"/>
              </a:rPr>
              <a:t>O</a:t>
            </a:r>
            <a:r>
              <a:rPr b="1" lang="sv-SE" sz="1600" spc="-1" strike="noStrike">
                <a:solidFill>
                  <a:srgbClr val="000000"/>
                </a:solidFill>
                <a:latin typeface="Times New Roman"/>
                <a:ea typeface="MS Gothic"/>
              </a:rPr>
              <a:t>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j</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n</a:t>
            </a:r>
            <a:endParaRPr b="0" lang="sv-SE" sz="1600" spc="-1" strike="noStrike">
              <a:solidFill>
                <a:srgbClr val="000000"/>
              </a:solidFill>
              <a:latin typeface="DejaVu Sans"/>
            </a:endParaRPr>
          </a:p>
        </p:txBody>
      </p:sp>
      <p:sp>
        <p:nvSpPr>
          <p:cNvPr id="325"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3B7A189-B3A0-4CEE-823C-9E6CDF14F93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6"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7"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28"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CustomShape 1"/>
          <p:cNvSpPr/>
          <p:nvPr/>
        </p:nvSpPr>
        <p:spPr>
          <a:xfrm>
            <a:off x="685800" y="1584000"/>
            <a:ext cx="7768800" cy="4750200"/>
          </a:xfrm>
          <a:prstGeom prst="rect">
            <a:avLst/>
          </a:prstGeom>
          <a:noFill/>
          <a:ln w="9360">
            <a:noFill/>
          </a:ln>
        </p:spPr>
        <p:style>
          <a:lnRef idx="0"/>
          <a:fillRef idx="0"/>
          <a:effectRef idx="0"/>
          <a:fontRef idx="minor"/>
        </p:style>
      </p:sp>
      <p:sp>
        <p:nvSpPr>
          <p:cNvPr id="330"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7255BE9-1F46-4A96-B35B-DA0AD3766AD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1"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2"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33"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h</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g</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r</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y</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h</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g</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g</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g</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v</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w</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v</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s</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v</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w</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e</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s</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f</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t</a:t>
            </a:r>
            <a:endParaRPr b="0" lang="sv-SE" sz="1600" spc="-1" strike="noStrike">
              <a:solidFill>
                <a:srgbClr val="000000"/>
              </a:solidFill>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i</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 </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t</a:t>
            </a:r>
            <a:r>
              <a:rPr b="1" lang="sv-SE" sz="1600" spc="-1" strike="noStrike">
                <a:solidFill>
                  <a:srgbClr val="696969"/>
                </a:solidFill>
                <a:latin typeface="Times New Roman"/>
                <a:ea typeface="MS Gothic"/>
              </a:rPr>
              <a:t>b</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B</a:t>
            </a:r>
            <a:endParaRPr b="0" lang="sv-SE" sz="1600" spc="-1" strike="noStrike">
              <a:solidFill>
                <a:srgbClr val="000000"/>
              </a:solidFill>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a:t>
            </a:r>
            <a:r>
              <a:rPr b="1" lang="sv-SE" sz="1600" spc="-1" strike="noStrike">
                <a:solidFill>
                  <a:srgbClr val="000000"/>
                </a:solidFill>
                <a:latin typeface="Times New Roman"/>
                <a:ea typeface="MS Gothic"/>
              </a:rPr>
              <a:t>d</a:t>
            </a:r>
            <a:r>
              <a:rPr b="1" lang="sv-SE" sz="1600" spc="-1" strike="noStrike">
                <a:solidFill>
                  <a:srgbClr val="000000"/>
                </a:solidFill>
                <a:latin typeface="Times New Roman"/>
                <a:ea typeface="MS Gothic"/>
              </a:rPr>
              <a:t>j</a:t>
            </a:r>
            <a:r>
              <a:rPr b="1" lang="sv-SE" sz="1600" spc="-1" strike="noStrike">
                <a:solidFill>
                  <a:srgbClr val="000000"/>
                </a:solidFill>
                <a:latin typeface="Times New Roman"/>
                <a:ea typeface="MS Gothic"/>
              </a:rPr>
              <a:t>o</a:t>
            </a:r>
            <a:r>
              <a:rPr b="1" lang="sv-SE" sz="1600" spc="-1" strike="noStrike">
                <a:solidFill>
                  <a:srgbClr val="000000"/>
                </a:solidFill>
                <a:latin typeface="Times New Roman"/>
                <a:ea typeface="MS Gothic"/>
              </a:rPr>
              <a:t>u</a:t>
            </a:r>
            <a:r>
              <a:rPr b="1" lang="sv-SE" sz="1600" spc="-1" strike="noStrike">
                <a:solidFill>
                  <a:srgbClr val="000000"/>
                </a:solidFill>
                <a:latin typeface="Times New Roman"/>
                <a:ea typeface="MS Gothic"/>
              </a:rPr>
              <a:t>r</a:t>
            </a:r>
            <a:r>
              <a:rPr b="1" lang="sv-SE" sz="1600" spc="-1" strike="noStrike">
                <a:solidFill>
                  <a:srgbClr val="000000"/>
                </a:solidFill>
                <a:latin typeface="Times New Roman"/>
                <a:ea typeface="MS Gothic"/>
              </a:rPr>
              <a:t>n</a:t>
            </a:r>
            <a:endParaRPr b="0" lang="sv-SE" sz="1600" spc="-1" strike="noStrike">
              <a:solidFill>
                <a:srgbClr val="000000"/>
              </a:solidFill>
              <a:latin typeface="DejaVu Sans"/>
            </a:endParaRPr>
          </a:p>
        </p:txBody>
      </p:sp>
      <p:sp>
        <p:nvSpPr>
          <p:cNvPr id="335"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C054B0E-5AF9-433E-9D2C-F718B2CC8B4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6"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7"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38"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CustomShape 1"/>
          <p:cNvSpPr/>
          <p:nvPr/>
        </p:nvSpPr>
        <p:spPr>
          <a:xfrm>
            <a:off x="685800" y="1584000"/>
            <a:ext cx="7768800" cy="4750200"/>
          </a:xfrm>
          <a:prstGeom prst="rect">
            <a:avLst/>
          </a:prstGeom>
          <a:noFill/>
          <a:ln w="9360">
            <a:noFill/>
          </a:ln>
        </p:spPr>
        <p:style>
          <a:lnRef idx="0"/>
          <a:fillRef idx="0"/>
          <a:effectRef idx="0"/>
          <a:fontRef idx="minor"/>
        </p:style>
      </p:sp>
      <p:sp>
        <p:nvSpPr>
          <p:cNvPr id="340"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8D3F6C8-8D87-4EDB-818E-0D2E5ADB416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1"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2"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43"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a:t>
            </a:r>
            <a:r>
              <a:rPr b="1" lang="sv-SE" sz="1600" spc="-1" strike="noStrike">
                <a:solidFill>
                  <a:srgbClr val="000000"/>
                </a:solidFill>
                <a:latin typeface="Times New Roman"/>
                <a:ea typeface="MS Gothic"/>
              </a:rPr>
              <a:t>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a:t>
            </a:r>
            <a:r>
              <a:rPr b="1" lang="sv-SE" sz="1600" spc="-1" strike="noStrike">
                <a:solidFill>
                  <a:srgbClr val="696969"/>
                </a:solidFill>
                <a:latin typeface="Times New Roman"/>
                <a:ea typeface="MS Gothic"/>
              </a:rPr>
              <a:t>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30"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0B189FE-83B0-493E-81F6-2BB73B0B2A7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1"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2"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33"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CustomShape 1"/>
          <p:cNvSpPr/>
          <p:nvPr/>
        </p:nvSpPr>
        <p:spPr>
          <a:xfrm>
            <a:off x="457200" y="3568680"/>
            <a:ext cx="8228880" cy="488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latin typeface="DejaVu Sans"/>
              </a:rPr>
              <a:t>Call for secretary</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1584000"/>
            <a:ext cx="7768800" cy="4750200"/>
          </a:xfrm>
          <a:prstGeom prst="rect">
            <a:avLst/>
          </a:prstGeom>
          <a:noFill/>
          <a:ln w="9360">
            <a:noFill/>
          </a:ln>
        </p:spPr>
        <p:style>
          <a:lnRef idx="0"/>
          <a:fillRef idx="0"/>
          <a:effectRef idx="0"/>
          <a:fontRef idx="minor"/>
        </p:style>
        <p:txBody>
          <a:bodyPr lIns="92160" rIns="92160" tIns="46080" bIns="46080">
            <a:noAutofit/>
          </a:bodyPr>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a:t>
            </a:r>
            <a:r>
              <a:rPr b="1" lang="sv-SE" sz="1600" spc="-1" strike="noStrike">
                <a:solidFill>
                  <a:srgbClr val="696969"/>
                </a:solidFill>
                <a:latin typeface="Times New Roman"/>
                <a:ea typeface="MS Gothic"/>
              </a:rPr>
              <a:t>the meeting</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a:t>
            </a:r>
            <a:r>
              <a:rPr b="1" lang="sv-SE" sz="1600" spc="-1" strike="noStrike">
                <a:solidFill>
                  <a:srgbClr val="000000"/>
                </a:solidFill>
                <a:latin typeface="Times New Roman"/>
                <a:ea typeface="MS Gothic"/>
              </a:rPr>
              <a:t>policies, attendance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092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92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36"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EB5478C-C6BE-4EEE-A903-85B6126547A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7"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8"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39"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CustomShape 1"/>
          <p:cNvSpPr/>
          <p:nvPr/>
        </p:nvSpPr>
        <p:spPr>
          <a:xfrm>
            <a:off x="745200" y="333720"/>
            <a:ext cx="8697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4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2"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3C42B538-8E8D-46B9-960F-375B179D91E3}"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243" name="CustomShape 4"/>
          <p:cNvSpPr/>
          <p:nvPr/>
        </p:nvSpPr>
        <p:spPr>
          <a:xfrm>
            <a:off x="685800" y="685440"/>
            <a:ext cx="7770600" cy="6537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244" name="CustomShape 5"/>
          <p:cNvSpPr/>
          <p:nvPr/>
        </p:nvSpPr>
        <p:spPr>
          <a:xfrm>
            <a:off x="304560" y="1752480"/>
            <a:ext cx="7846560" cy="4113000"/>
          </a:xfrm>
          <a:prstGeom prst="rect">
            <a:avLst/>
          </a:prstGeom>
          <a:noFill/>
          <a:ln>
            <a:noFill/>
          </a:ln>
        </p:spPr>
        <p:style>
          <a:lnRef idx="0"/>
          <a:fillRef idx="0"/>
          <a:effectRef idx="0"/>
          <a:fontRef idx="minor"/>
        </p:style>
        <p:txBody>
          <a:bodyPr lIns="90360" rIns="90360" tIns="44280" bIns="44280">
            <a:normAutofit/>
          </a:bodyPr>
          <a:p>
            <a:pPr marL="342720" indent="-34092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92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92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a:lnSpc>
                <a:spcPct val="90000"/>
              </a:lnSpc>
              <a:spcBef>
                <a:spcPts val="697"/>
              </a:spcBef>
            </a:pPr>
            <a:endParaRPr b="0" lang="sv-SE" sz="2200" spc="-1" strike="noStrike">
              <a:latin typeface="DejaVu Sans"/>
            </a:endParaRPr>
          </a:p>
          <a:p>
            <a:pPr>
              <a:lnSpc>
                <a:spcPct val="90000"/>
              </a:lnSpc>
              <a:spcBef>
                <a:spcPts val="697"/>
              </a:spcBef>
            </a:pPr>
            <a:endParaRPr b="0" lang="sv-SE" sz="2200" spc="-1" strike="noStrike">
              <a:latin typeface="DejaVu Sans"/>
            </a:endParaRPr>
          </a:p>
          <a:p>
            <a:pPr marL="342720" indent="-34092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685800" y="1981080"/>
            <a:ext cx="7768800" cy="4111200"/>
          </a:xfrm>
          <a:prstGeom prst="rect">
            <a:avLst/>
          </a:prstGeom>
          <a:noFill/>
          <a:ln w="9360">
            <a:noFill/>
          </a:ln>
        </p:spPr>
        <p:style>
          <a:lnRef idx="0"/>
          <a:fillRef idx="0"/>
          <a:effectRef idx="0"/>
          <a:fontRef idx="minor"/>
        </p:style>
        <p:txBody>
          <a:bodyPr lIns="92160" rIns="92160" tIns="46080" bIns="46080">
            <a:noAutofit/>
          </a:bodyPr>
          <a:p>
            <a:pPr marL="457200" indent="-45504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04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04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a:p>
            <a:pPr marL="457200" indent="-45504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a:p>
            <a:pPr marL="457200" indent="-455040">
              <a:lnSpc>
                <a:spcPct val="100000"/>
              </a:lnSpc>
              <a:spcBef>
                <a:spcPts val="601"/>
              </a:spcBef>
            </a:pPr>
            <a:endParaRPr b="0" lang="sv-SE" sz="2400" spc="-1" strike="noStrike">
              <a:latin typeface="DejaVu Sans"/>
            </a:endParaRPr>
          </a:p>
        </p:txBody>
      </p:sp>
      <p:sp>
        <p:nvSpPr>
          <p:cNvPr id="246" name="CustomShape 2"/>
          <p:cNvSpPr/>
          <p:nvPr/>
        </p:nvSpPr>
        <p:spPr>
          <a:xfrm>
            <a:off x="4344840" y="6475320"/>
            <a:ext cx="526320" cy="36144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7C9F9F2-176E-47CD-9648-42FEB550C3FA}"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247" name="CustomShape 3"/>
          <p:cNvSpPr/>
          <p:nvPr/>
        </p:nvSpPr>
        <p:spPr>
          <a:xfrm>
            <a:off x="5357880" y="6475320"/>
            <a:ext cx="3182400" cy="1789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8" name="CustomShape 4"/>
          <p:cNvSpPr/>
          <p:nvPr/>
        </p:nvSpPr>
        <p:spPr>
          <a:xfrm>
            <a:off x="696960" y="333360"/>
            <a:ext cx="1872720" cy="27072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49" name="CustomShape 5"/>
          <p:cNvSpPr/>
          <p:nvPr/>
        </p:nvSpPr>
        <p:spPr>
          <a:xfrm>
            <a:off x="685800" y="685800"/>
            <a:ext cx="7768800" cy="10630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714240" y="357120"/>
            <a:ext cx="2373120" cy="27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51" name="CustomShape 2"/>
          <p:cNvSpPr/>
          <p:nvPr/>
        </p:nvSpPr>
        <p:spPr>
          <a:xfrm>
            <a:off x="4344840" y="6475320"/>
            <a:ext cx="527040" cy="36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EAA3FAF7-1C05-4DB5-A111-332DBD636F36}"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252" name="CustomShape 3"/>
          <p:cNvSpPr/>
          <p:nvPr/>
        </p:nvSpPr>
        <p:spPr>
          <a:xfrm>
            <a:off x="685440" y="609480"/>
            <a:ext cx="7999200" cy="115884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53" name="CustomShape 4"/>
          <p:cNvSpPr/>
          <p:nvPr/>
        </p:nvSpPr>
        <p:spPr>
          <a:xfrm>
            <a:off x="539640" y="1525680"/>
            <a:ext cx="8001000" cy="4493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04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04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04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04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54"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1"/>
          <p:cNvSpPr/>
          <p:nvPr/>
        </p:nvSpPr>
        <p:spPr>
          <a:xfrm>
            <a:off x="745200" y="333720"/>
            <a:ext cx="8697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4A92D3D9-A27F-437E-8D2A-8C6803592FF8}" type="slidenum">
              <a:rPr b="0" lang="sv-SE" sz="1200" spc="-1" strike="noStrike">
                <a:solidFill>
                  <a:srgbClr val="000000"/>
                </a:solidFill>
                <a:latin typeface="DejaVu Sans"/>
                <a:ea typeface="DejaVu Sans"/>
              </a:rPr>
              <a:t>8</a:t>
            </a:fld>
            <a:endParaRPr b="0" lang="sv-SE" sz="1200" spc="-1" strike="noStrike">
              <a:latin typeface="DejaVu Sans"/>
            </a:endParaRPr>
          </a:p>
        </p:txBody>
      </p:sp>
      <p:sp>
        <p:nvSpPr>
          <p:cNvPr id="258" name="CustomShape 4"/>
          <p:cNvSpPr/>
          <p:nvPr/>
        </p:nvSpPr>
        <p:spPr>
          <a:xfrm>
            <a:off x="684360" y="549360"/>
            <a:ext cx="7770600" cy="920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59" name="CustomShape 5"/>
          <p:cNvSpPr/>
          <p:nvPr/>
        </p:nvSpPr>
        <p:spPr>
          <a:xfrm>
            <a:off x="685800" y="1447560"/>
            <a:ext cx="7770600" cy="3669840"/>
          </a:xfrm>
          <a:prstGeom prst="rect">
            <a:avLst/>
          </a:prstGeom>
          <a:noFill/>
          <a:ln>
            <a:noFill/>
          </a:ln>
        </p:spPr>
        <p:style>
          <a:lnRef idx="0"/>
          <a:fillRef idx="0"/>
          <a:effectRef idx="0"/>
          <a:fontRef idx="minor"/>
        </p:style>
        <p:txBody>
          <a:bodyPr lIns="92160" rIns="92160" tIns="46080" bIns="46080">
            <a:normAutofit/>
          </a:bodyPr>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92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68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1565</TotalTime>
  <Application>LibreOffice/6.2.7.1$Linux_X86_64 LibreOffice_project/20$Build-1</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2019-10-07T14:58:22Z</dcterms:modified>
  <cp:revision>55</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