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351" r:id="rId16"/>
    <p:sldId id="394" r:id="rId17"/>
    <p:sldId id="400" r:id="rId18"/>
    <p:sldId id="404" r:id="rId19"/>
    <p:sldId id="401" r:id="rId20"/>
    <p:sldId id="402" r:id="rId21"/>
    <p:sldId id="359" r:id="rId22"/>
    <p:sldId id="311" r:id="rId23"/>
    <p:sldId id="371" r:id="rId24"/>
    <p:sldId id="398" r:id="rId25"/>
    <p:sldId id="399" r:id="rId26"/>
    <p:sldId id="397" r:id="rId27"/>
    <p:sldId id="396" r:id="rId28"/>
    <p:sldId id="366" r:id="rId29"/>
    <p:sldId id="379" r:id="rId30"/>
    <p:sldId id="360" r:id="rId31"/>
    <p:sldId id="39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6" d="100"/>
          <a:sy n="96" d="100"/>
        </p:scale>
        <p:origin x="600"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802.11-19/1739r4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2019-11-13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3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November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Consider 802.11 in a Deterministic Network/Time-Sensitive Networking</a:t>
            </a:r>
          </a:p>
          <a:p>
            <a:pPr marL="685800" lvl="2" indent="-342900" eaLnBrk="1" hangingPunct="1">
              <a:lnSpc>
                <a:spcPct val="90000"/>
              </a:lnSpc>
              <a:spcBef>
                <a:spcPts val="300"/>
              </a:spcBef>
              <a:buFont typeface="Arial" pitchFamily="34" charset="0"/>
              <a:buChar char="•"/>
              <a:defRPr/>
            </a:pPr>
            <a:r>
              <a:rPr lang="en-US" dirty="0" err="1"/>
              <a:t>Nendica</a:t>
            </a:r>
            <a:r>
              <a:rPr lang="en-US" dirty="0"/>
              <a:t> discussion, Tues EVE (</a:t>
            </a:r>
            <a:r>
              <a:rPr lang="en-US" u="sng" dirty="0">
                <a:solidFill>
                  <a:srgbClr val="FF0000"/>
                </a:solidFill>
              </a:rPr>
              <a:t>1-</a:t>
            </a:r>
            <a:r>
              <a:rPr lang="en-US" dirty="0"/>
              <a:t>19/0079r0, Roger Marks)</a:t>
            </a:r>
            <a:r>
              <a:rPr lang="en-US" b="1" dirty="0"/>
              <a:t> </a:t>
            </a:r>
          </a:p>
          <a:p>
            <a:pPr marL="342900" lvl="1" indent="-342900" eaLnBrk="1" hangingPunct="1">
              <a:lnSpc>
                <a:spcPct val="90000"/>
              </a:lnSpc>
              <a:spcBef>
                <a:spcPts val="300"/>
              </a:spcBef>
              <a:buFont typeface="Arial" pitchFamily="34" charset="0"/>
              <a:buChar char="•"/>
              <a:defRPr/>
            </a:pPr>
            <a:r>
              <a:rPr lang="en-US" b="1" dirty="0"/>
              <a:t>Clarifying EPD/LPD</a:t>
            </a:r>
          </a:p>
          <a:p>
            <a:pPr marL="685800" lvl="2" indent="-342900" eaLnBrk="1" hangingPunct="1">
              <a:lnSpc>
                <a:spcPct val="90000"/>
              </a:lnSpc>
              <a:spcBef>
                <a:spcPts val="300"/>
              </a:spcBef>
              <a:buFont typeface="Arial" pitchFamily="34" charset="0"/>
              <a:buChar char="•"/>
              <a:defRPr/>
            </a:pPr>
            <a:r>
              <a:rPr lang="en-US" dirty="0"/>
              <a:t>On 802.1 server: maint-Marks-Finn-epd-lpd-1119-copyright (Roger Marks)</a:t>
            </a:r>
          </a:p>
          <a:p>
            <a:pPr marL="685800" lvl="2" indent="-342900" eaLnBrk="1" hangingPunct="1">
              <a:lnSpc>
                <a:spcPct val="90000"/>
              </a:lnSpc>
              <a:spcBef>
                <a:spcPts val="300"/>
              </a:spcBef>
              <a:buFont typeface="Arial" pitchFamily="34" charset="0"/>
              <a:buChar char="•"/>
              <a:defRPr/>
            </a:pPr>
            <a:r>
              <a:rPr lang="en-US" dirty="0"/>
              <a:t>maint-Marks-epd-lpd-0719-v02</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November 17, AM1</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Consider IEEE 1588/802.1AS use of 802.11 </a:t>
            </a:r>
            <a:r>
              <a:rPr lang="en-US" sz="2000"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November 18,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11-19/1513r0</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2019,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a:buChar char="•"/>
            </a:pPr>
            <a:r>
              <a:rPr lang="en-US" sz="2400" b="1" dirty="0">
                <a:ea typeface="+mn-ea"/>
                <a:cs typeface="+mn-cs"/>
              </a:rPr>
              <a:t>Consider IEEE 1588 mapping to </a:t>
            </a:r>
            <a:r>
              <a:rPr lang="en-US" sz="2400" b="1" dirty="0" err="1">
                <a:ea typeface="+mn-ea"/>
                <a:cs typeface="+mn-cs"/>
              </a:rPr>
              <a:t>TGaz</a:t>
            </a:r>
            <a:r>
              <a:rPr lang="en-US" sz="2400" b="1" dirty="0">
                <a:ea typeface="+mn-ea"/>
                <a:cs typeface="+mn-cs"/>
              </a:rPr>
              <a:t> mechanisms – </a:t>
            </a:r>
            <a:r>
              <a:rPr lang="en-US" sz="2400" b="1" dirty="0">
                <a:solidFill>
                  <a:srgbClr val="FF0000"/>
                </a:solidFill>
                <a:ea typeface="+mn-ea"/>
                <a:cs typeface="+mn-cs"/>
              </a:rPr>
              <a:t>Wed AM1</a:t>
            </a:r>
          </a:p>
          <a:p>
            <a:pPr marL="342900" lvl="1" indent="-342900">
              <a:buChar char="•"/>
            </a:pPr>
            <a:r>
              <a:rPr lang="en-US" sz="2400" b="1" dirty="0">
                <a:ea typeface="+mn-ea"/>
                <a:cs typeface="+mn-cs"/>
              </a:rPr>
              <a:t>Discuss a “shim layer” to allow IEEE 1588/802.1AS use of FTM simultaneously with location services’ use of FTM.</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18</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76856</TotalTime>
  <Words>2258</Words>
  <Application>Microsoft Office PowerPoint</Application>
  <PresentationFormat>On-screen Show (4:3)</PresentationFormat>
  <Paragraphs>282</Paragraphs>
  <Slides>31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Helvetica</vt:lpstr>
      <vt:lpstr>Monotype Sorts</vt:lpstr>
      <vt:lpstr>Times New Roman</vt:lpstr>
      <vt:lpstr>802-11-Submission</vt:lpstr>
      <vt:lpstr>Document</vt:lpstr>
      <vt:lpstr>ARC-SC-agenda-Nov-2019</vt:lpstr>
      <vt:lpstr>Abstract</vt:lpstr>
      <vt:lpstr>IEEE 802.11   Architecture Standing Committee</vt:lpstr>
      <vt:lpstr>Tuesday, November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2019 (1 of 2)</vt:lpstr>
      <vt:lpstr>ARC Agenda – November 2019 (2 of 2)</vt:lpstr>
      <vt:lpstr>Prior ARC Minutes</vt:lpstr>
      <vt:lpstr>IETF/802 coordination </vt:lpstr>
      <vt:lpstr>What is an ESS?</vt:lpstr>
      <vt:lpstr>What is a STA?</vt:lpstr>
      <vt:lpstr>Annex G (EBNF for “Frame exchange sequences”)</vt:lpstr>
      <vt:lpstr>Annex G straw poll - 1</vt:lpstr>
      <vt:lpstr>Annex G straw poll - 2</vt:lpstr>
      <vt:lpstr>Annex G straw poll - 3</vt:lpstr>
      <vt:lpstr>Wednesday, November 17th, AM1</vt:lpstr>
      <vt:lpstr>IEEE 1588 and 802.1AS mapping to  IEEE 802.11 FTM</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November 18th, PM2</vt:lpstr>
      <vt:lpstr>ARC Future Activities &amp; sessions</vt:lpstr>
      <vt:lpstr>Planning for January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821</cp:revision>
  <cp:lastPrinted>1998-02-10T13:28:06Z</cp:lastPrinted>
  <dcterms:created xsi:type="dcterms:W3CDTF">2009-07-15T16:38:20Z</dcterms:created>
  <dcterms:modified xsi:type="dcterms:W3CDTF">2019-11-13T19:44:53Z</dcterms:modified>
</cp:coreProperties>
</file>