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395" r:id="rId23"/>
    <p:sldId id="471" r:id="rId24"/>
    <p:sldId id="472" r:id="rId25"/>
    <p:sldId id="473" r:id="rId26"/>
    <p:sldId id="474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9" autoAdjust="0"/>
    <p:restoredTop sz="95394" autoAdjust="0"/>
  </p:normalViewPr>
  <p:slideViewPr>
    <p:cSldViewPr>
      <p:cViewPr varScale="1">
        <p:scale>
          <a:sx n="57" d="100"/>
          <a:sy n="57" d="100"/>
        </p:scale>
        <p:origin x="53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802.11-19-1737r0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2019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802.11-19-1737r0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802.11-19-1737r0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802.11-19-1737r0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802.11-19-1737r0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November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802.11-19/1737r0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9/19-19-007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9/19-19-0024" TargetMode="Externa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77-00-0000-2019-10-etsi-bran-liaison-re-contention-window-updat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151" TargetMode="External"/><Relationship Id="rId3" Type="http://schemas.openxmlformats.org/officeDocument/2006/relationships/hyperlink" Target="https://mentor.ieee.org/802.11/dcn/11-19-1736" TargetMode="External"/><Relationship Id="rId7" Type="http://schemas.openxmlformats.org/officeDocument/2006/relationships/hyperlink" Target="https://mentor.ieee.org/802.11/dcn/11-19-1753" TargetMode="External"/><Relationship Id="rId12" Type="http://schemas.openxmlformats.org/officeDocument/2006/relationships/hyperlink" Target="https://mentor.ieee.org/802.11/dcn/11-19-156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1758" TargetMode="External"/><Relationship Id="rId11" Type="http://schemas.openxmlformats.org/officeDocument/2006/relationships/hyperlink" Target="https://mentor.ieee.org/802.11/dcn/11-19-1752" TargetMode="External"/><Relationship Id="rId5" Type="http://schemas.openxmlformats.org/officeDocument/2006/relationships/hyperlink" Target="https://mentor.ieee.org/802.11/dcn/11-19-1750" TargetMode="External"/><Relationship Id="rId10" Type="http://schemas.openxmlformats.org/officeDocument/2006/relationships/hyperlink" Target="https://mentor.ieee.org/802.11/dcn/11-19-1751" TargetMode="External"/><Relationship Id="rId4" Type="http://schemas.openxmlformats.org/officeDocument/2006/relationships/hyperlink" Target="https://mentor.ieee.org/802.11/dcn/11-19-1737" TargetMode="External"/><Relationship Id="rId9" Type="http://schemas.openxmlformats.org/officeDocument/2006/relationships/hyperlink" Target="https://mentor.ieee.org/802.11/dcn/11-19-173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November 2019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</a:t>
            </a:r>
            <a:r>
              <a:rPr lang="en-US" sz="2000" b="0" smtClean="0"/>
              <a:t>2019-11-10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5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19-19/0073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https://mentor.ieee.org/802.19/dcn/19/19-19-0073</a:t>
            </a:r>
            <a:r>
              <a:rPr lang="en-US" dirty="0"/>
              <a:t> 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Coexistence Process – .19 Opening plenary Monday </a:t>
            </a:r>
            <a:r>
              <a:rPr lang="en-US" sz="1800" dirty="0"/>
              <a:t>PM2, see </a:t>
            </a:r>
            <a:r>
              <a:rPr lang="en-US" sz="1800" dirty="0" smtClean="0">
                <a:hlinkClick r:id="rId5"/>
              </a:rPr>
              <a:t>https://mentor.ieee.org/802.19/dcn/19/19-19-0024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486856"/>
              </p:ext>
            </p:extLst>
          </p:nvPr>
        </p:nvGraphicFramePr>
        <p:xfrm>
          <a:off x="533401" y="4114800"/>
          <a:ext cx="5181600" cy="156641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00892"/>
              </p:ext>
            </p:extLst>
          </p:nvPr>
        </p:nvGraphicFramePr>
        <p:xfrm>
          <a:off x="2954528" y="1447800"/>
          <a:ext cx="6045200" cy="4582477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033303"/>
              </p:ext>
            </p:extLst>
          </p:nvPr>
        </p:nvGraphicFramePr>
        <p:xfrm>
          <a:off x="152400" y="897598"/>
          <a:ext cx="11734800" cy="478620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J. LEVY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102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3110678" y="368499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WLAN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Sensing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(SENS)TIG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44119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09-27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10-06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TGmd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10-13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10-24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2019-10-02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53999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137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35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320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November 2019.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2019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743" y="1537880"/>
            <a:ext cx="9002513" cy="491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68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r>
              <a:rPr lang="en-GB" b="0" dirty="0"/>
              <a:t>ETSI BRAN Liaison re: Contention Window Updates, see </a:t>
            </a:r>
            <a:r>
              <a:rPr lang="en-GB" b="0" dirty="0">
                <a:hlinkClick r:id="rId3"/>
              </a:rPr>
              <a:t>https://</a:t>
            </a:r>
            <a:r>
              <a:rPr lang="en-GB" b="0" dirty="0" smtClean="0">
                <a:hlinkClick r:id="rId3"/>
              </a:rPr>
              <a:t>mentor.ieee.org/802.11/dcn/19/11-19-1777-00-0000-2019-10-etsi-bran-liaison-re-contention-window-update.docx</a:t>
            </a:r>
            <a:r>
              <a:rPr lang="en-GB" b="0" dirty="0" smtClean="0"/>
              <a:t> 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2019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March - July EC decisions</a:t>
            </a:r>
          </a:p>
          <a:p>
            <a:r>
              <a:rPr lang="en-US" altLang="en-US" b="0" dirty="0" smtClean="0"/>
              <a:t>Approve </a:t>
            </a:r>
            <a:r>
              <a:rPr lang="en-US" altLang="en-US" b="0" dirty="0" err="1" smtClean="0"/>
              <a:t>TGbe</a:t>
            </a:r>
            <a:r>
              <a:rPr lang="en-US" altLang="en-US" b="0" dirty="0" smtClean="0"/>
              <a:t> PAR and CSD</a:t>
            </a:r>
          </a:p>
          <a:p>
            <a:r>
              <a:rPr lang="en-US" altLang="en-US" b="0" dirty="0" smtClean="0"/>
              <a:t>ISO JTC1/SC6 11ah, 11ak, 11aq comment responses and 11ax, 11ay draft documents for information</a:t>
            </a:r>
          </a:p>
          <a:p>
            <a:r>
              <a:rPr lang="en-US" altLang="en-US" b="0" dirty="0"/>
              <a:t>Approve </a:t>
            </a:r>
            <a:r>
              <a:rPr lang="en-US" altLang="en-US" b="0" dirty="0" err="1"/>
              <a:t>TGay</a:t>
            </a:r>
            <a:r>
              <a:rPr lang="en-US" altLang="en-US" b="0" dirty="0"/>
              <a:t>, </a:t>
            </a:r>
            <a:r>
              <a:rPr lang="en-US" altLang="en-US" b="0" dirty="0" err="1"/>
              <a:t>TGaz</a:t>
            </a:r>
            <a:r>
              <a:rPr lang="en-US" altLang="en-US" b="0" dirty="0"/>
              <a:t> PAR extension </a:t>
            </a:r>
            <a:r>
              <a:rPr lang="en-US" altLang="en-US" b="0" dirty="0" smtClean="0"/>
              <a:t>requests</a:t>
            </a:r>
          </a:p>
          <a:p>
            <a:pPr marL="0" indent="0">
              <a:buNone/>
            </a:pPr>
            <a:r>
              <a:rPr lang="en-GB" altLang="en-US" sz="2800" dirty="0" smtClean="0"/>
              <a:t>November EC decisions (requests)</a:t>
            </a:r>
            <a:endParaRPr lang="en-GB" altLang="en-US" sz="2800" dirty="0"/>
          </a:p>
          <a:p>
            <a:r>
              <a:rPr lang="en-US" altLang="en-US" b="0" dirty="0" smtClean="0"/>
              <a:t>P802.11REVmd to SA Ballot</a:t>
            </a:r>
            <a:endParaRPr lang="en-US" altLang="en-US" b="0" dirty="0"/>
          </a:p>
          <a:p>
            <a:r>
              <a:rPr lang="en-US" altLang="en-US" b="0" dirty="0" smtClean="0"/>
              <a:t>P802.11ax, P802.11ay to SA Ballot</a:t>
            </a:r>
          </a:p>
          <a:p>
            <a:r>
              <a:rPr lang="en-US" altLang="en-US" b="0" dirty="0" smtClean="0"/>
              <a:t>Any new SG formation</a:t>
            </a:r>
            <a:endParaRPr lang="en-US" altLang="en-US" b="0" dirty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2019</a:t>
            </a:r>
          </a:p>
          <a:p>
            <a:r>
              <a:rPr lang="en-US" altLang="en-US" sz="2800" b="0" dirty="0" smtClean="0"/>
              <a:t>P802.11be PAR approval</a:t>
            </a:r>
          </a:p>
          <a:p>
            <a:r>
              <a:rPr lang="en-US" altLang="en-US" sz="2800" b="0" dirty="0" smtClean="0"/>
              <a:t>P802.11ay and P802.11az PAR Extension Requests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Approved 2018</a:t>
            </a:r>
            <a:endParaRPr lang="en-GB" altLang="en-US" sz="2800" dirty="0" smtClean="0"/>
          </a:p>
          <a:p>
            <a:r>
              <a:rPr lang="en-US" altLang="en-US" sz="2800" b="0" dirty="0" smtClean="0"/>
              <a:t>P802.11bc Broadcast Services </a:t>
            </a:r>
          </a:p>
          <a:p>
            <a:r>
              <a:rPr lang="en-US" altLang="en-US" sz="2800" b="0" dirty="0" smtClean="0"/>
              <a:t>P802.11bd Next Generation V2X </a:t>
            </a:r>
          </a:p>
          <a:p>
            <a:r>
              <a:rPr lang="en-US" altLang="en-US" sz="2800" b="0" dirty="0" smtClean="0"/>
              <a:t>P802.11ax </a:t>
            </a:r>
            <a:r>
              <a:rPr lang="en-US" altLang="en-US" sz="2800" b="0" dirty="0"/>
              <a:t>PAR Extension approved 2018-09-27</a:t>
            </a:r>
          </a:p>
          <a:p>
            <a:endParaRPr lang="en-US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196708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https://mentor.ieee.org/802.11/dcn/11-19-1736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https://mentor.ieee.org/802.11/dcn/11-19-1737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https://mentor.ieee.org/802.11/dcn/11-19-1750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https://mentor.ieee.org/802.11/dcn/11-19-1758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https://mentor.ieee.org/802.11/dcn/11-19-1753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https://mentor.ieee.org/802-ec/dcn/19/ec-19-0151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https://mentor.ieee.org/802.11/dcn/11-19-1738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https://mentor.ieee.org/802.11/dcn/11-19-1751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https://mentor.ieee.org/802.11/dcn/11-19-1752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https://mentor.ieee.org/802.11/dcn/11-19-1565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18-19/0142, </a:t>
            </a:r>
            <a:r>
              <a:rPr lang="en-US" dirty="0">
                <a:hlinkClick r:id="rId2"/>
              </a:rPr>
              <a:t>https://mentor.ieee.org/802.18/dcn/19/18-19-0142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 in Kona 1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WRC-19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124418</TotalTime>
  <Words>1696</Words>
  <Application>Microsoft Office PowerPoint</Application>
  <PresentationFormat>Widescreen</PresentationFormat>
  <Paragraphs>620</Paragraphs>
  <Slides>25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November 2019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2019</cp:keywords>
  <cp:lastModifiedBy>Stanley, Dorothy</cp:lastModifiedBy>
  <cp:revision>2104</cp:revision>
  <cp:lastPrinted>1998-02-10T13:28:06Z</cp:lastPrinted>
  <dcterms:created xsi:type="dcterms:W3CDTF">1998-02-10T13:07:52Z</dcterms:created>
  <dcterms:modified xsi:type="dcterms:W3CDTF">2019-11-11T05:47:16Z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