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8" r:id="rId17"/>
    <p:sldId id="275" r:id="rId18"/>
    <p:sldId id="277" r:id="rId19"/>
    <p:sldId id="279" r:id="rId20"/>
    <p:sldId id="287" r:id="rId21"/>
    <p:sldId id="285" r:id="rId22"/>
    <p:sldId id="288" r:id="rId23"/>
    <p:sldId id="280" r:id="rId24"/>
    <p:sldId id="292" r:id="rId25"/>
    <p:sldId id="281"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7" d="100"/>
          <a:sy n="57" d="100"/>
        </p:scale>
        <p:origin x="39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513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46"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 (doc. 11-19/1820r0)</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a:t>
            </a:r>
          </a:p>
          <a:p>
            <a:pPr lvl="1">
              <a:spcBef>
                <a:spcPts val="0"/>
              </a:spcBef>
            </a:pPr>
            <a:r>
              <a:rPr lang="en-US" altLang="en-US" sz="1600" dirty="0"/>
              <a:t>Review PHY text proposals (doc. 11-19/1791r1)</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0.1 availability </a:t>
            </a:r>
          </a:p>
          <a:p>
            <a:pPr lvl="1">
              <a:spcBef>
                <a:spcPts val="0"/>
              </a:spcBef>
            </a:pPr>
            <a:r>
              <a:rPr lang="en-US" altLang="en-US" sz="1600" dirty="0"/>
              <a:t>Review PHY text proposals (doc. 11-19/1791r0, doc. 11-19/1820r1)</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607848"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(doc. 11-19/1791r1 , doc. 11-19/1820r1)</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(doc. 11-19/1791r1 and doc. 11-19/1820r1)</a:t>
            </a:r>
          </a:p>
          <a:p>
            <a:pPr lvl="1">
              <a:spcBef>
                <a:spcPts val="0"/>
              </a:spcBef>
            </a:pPr>
            <a:r>
              <a:rPr lang="en-US" altLang="en-US" sz="1600" b="1" dirty="0"/>
              <a:t>Motions: PHY text for Draft D0.1</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 for the slot</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lvl="1" algn="just"/>
            <a:r>
              <a:rPr lang="en-GB" altLang="en-US" dirty="0"/>
              <a:t>	Doc. 11-19/1820r0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ad-hoc slot</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consent</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226129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Review PHY text proposals</a:t>
            </a:r>
          </a:p>
          <a:p>
            <a:pPr marL="800100" lvl="1" indent="-342900" algn="just">
              <a:buFont typeface="Arial" panose="020B0604020202020204" pitchFamily="34" charset="0"/>
              <a:buChar char="•"/>
            </a:pPr>
            <a:r>
              <a:rPr lang="en-GB" altLang="en-US" dirty="0"/>
              <a:t>	Doc. 11-19/1791r1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11-19/1734r2 for the week</a:t>
            </a:r>
          </a:p>
          <a:p>
            <a:endParaRPr lang="en-GB" altLang="en-US" dirty="0"/>
          </a:p>
          <a:p>
            <a:r>
              <a:rPr lang="en-GB" altLang="en-US" dirty="0"/>
              <a:t>Move: 	Tuncer Baykas</a:t>
            </a:r>
          </a:p>
          <a:p>
            <a:r>
              <a:rPr lang="en-GB" altLang="en-US" dirty="0"/>
              <a:t>Second:	Andrew Myles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Sept.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Matthias Wendt</a:t>
            </a:r>
          </a:p>
          <a:p>
            <a:r>
              <a:rPr lang="en-GB" altLang="en-US" dirty="0"/>
              <a:t>Second:	Marc Emmelmann </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Draft 0.1 availability </a:t>
            </a:r>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11-19/1734r3 for the week</a:t>
            </a:r>
          </a:p>
          <a:p>
            <a:endParaRPr lang="en-GB" altLang="en-US" dirty="0"/>
          </a:p>
          <a:p>
            <a:r>
              <a:rPr lang="en-GB" altLang="en-US" dirty="0"/>
              <a:t>Move: 	Volker Jungnickel</a:t>
            </a:r>
          </a:p>
          <a:p>
            <a:r>
              <a:rPr lang="en-GB" altLang="en-US" dirty="0"/>
              <a:t>Second:	Marc Emmelmann</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Hear MAC proposals</a:t>
            </a:r>
          </a:p>
          <a:p>
            <a:pPr lvl="1" algn="just"/>
            <a:r>
              <a:rPr lang="en-US" altLang="en-US" dirty="0"/>
              <a:t>	Doc. 11-19/2034r0 </a:t>
            </a:r>
          </a:p>
          <a:p>
            <a:pPr lvl="1" algn="just"/>
            <a:r>
              <a:rPr lang="en-GB" altLang="en-US" dirty="0"/>
              <a:t>Review PHY text proposals</a:t>
            </a:r>
          </a:p>
          <a:p>
            <a:pPr lvl="1" algn="just"/>
            <a:r>
              <a:rPr lang="en-GB" altLang="en-US" dirty="0"/>
              <a:t>	Doc. 11-19/1820r1</a:t>
            </a:r>
          </a:p>
          <a:p>
            <a:pPr lvl="1" algn="just"/>
            <a:r>
              <a:rPr lang="en-US" altLang="en-US" dirty="0"/>
              <a:t>TG timeline discussion</a:t>
            </a:r>
          </a:p>
          <a:p>
            <a:pPr lvl="1" algn="just"/>
            <a:r>
              <a:rPr lang="en-GB" altLang="en-US" dirty="0"/>
              <a:t>Goals for Jan. 2020 session</a:t>
            </a:r>
          </a:p>
          <a:p>
            <a:pPr lvl="1" algn="just"/>
            <a:r>
              <a:rPr lang="en-GB" altLang="en-US" dirty="0"/>
              <a:t>Teleconferences – 10 day notice </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11-19/1734r4 for the week</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	Doc. 11-19/1820rX</a:t>
            </a:r>
          </a:p>
          <a:p>
            <a:pPr lvl="1" algn="just"/>
            <a:r>
              <a:rPr lang="en-GB" altLang="en-US" b="1" dirty="0"/>
              <a:t>Motions on PHY text</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 – CANCELED </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2294</Words>
  <Application>Microsoft Office PowerPoint</Application>
  <PresentationFormat>Widescreen</PresentationFormat>
  <Paragraphs>426</Paragraphs>
  <Slides>26</Slides>
  <Notes>26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Monotype Sorts</vt:lpstr>
      <vt:lpstr>Times New Roman</vt:lpstr>
      <vt:lpstr>Office Theme</vt:lpstr>
      <vt:lpstr>Document</vt:lpstr>
      <vt:lpstr>Light Communications Task Group (TGbb)  November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Agenda Meeting Slot #2 – Monday, PM1</vt:lpstr>
      <vt:lpstr>Motion to approve the agenda </vt:lpstr>
      <vt:lpstr>Motion to approve the minutes from Sept. 2019 </vt:lpstr>
      <vt:lpstr>Agenda Meeting Slot #3 – Tuesday, PM1</vt:lpstr>
      <vt:lpstr>Motion to approve the agenda </vt:lpstr>
      <vt:lpstr>Agenda Meeting Slot #4 – Wednesday, AM1</vt:lpstr>
      <vt:lpstr>Motion to approve the agenda </vt:lpstr>
      <vt:lpstr>Agenda Meeting Slot #5 – Wednesday, PM2</vt:lpstr>
      <vt:lpstr>Motion to approve the agenda </vt:lpstr>
      <vt:lpstr>Agenda Meeting Slot #6 – Thursday, AM1 – CANCELED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67</cp:revision>
  <cp:lastPrinted>1601-01-01T00:00:00Z</cp:lastPrinted>
  <dcterms:created xsi:type="dcterms:W3CDTF">2019-08-08T09:50:31Z</dcterms:created>
  <dcterms:modified xsi:type="dcterms:W3CDTF">2019-11-13T20:38:07Z</dcterms:modified>
</cp:coreProperties>
</file>