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86" r:id="rId20"/>
    <p:sldId id="279" r:id="rId21"/>
    <p:sldId id="287" r:id="rId22"/>
    <p:sldId id="285" r:id="rId23"/>
    <p:sldId id="280" r:id="rId24"/>
    <p:sldId id="288" r:id="rId25"/>
    <p:sldId id="281" r:id="rId26"/>
    <p:sldId id="292" r:id="rId27"/>
    <p:sldId id="282"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59" autoAdjust="0"/>
    <p:restoredTop sz="94660"/>
  </p:normalViewPr>
  <p:slideViewPr>
    <p:cSldViewPr>
      <p:cViewPr varScale="1">
        <p:scale>
          <a:sx n="58" d="100"/>
          <a:sy n="58" d="100"/>
        </p:scale>
        <p:origin x="365"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22256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2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4289405682"/>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
        <p:nvSpPr>
          <p:cNvPr id="11" name="Content Placeholder 6">
            <a:extLst>
              <a:ext uri="{FF2B5EF4-FFF2-40B4-BE49-F238E27FC236}">
                <a16:creationId xmlns:a16="http://schemas.microsoft.com/office/drawing/2014/main" id="{8E970A1B-D2DF-4A7E-9035-DD958BACE00B}"/>
              </a:ext>
            </a:extLst>
          </p:cNvPr>
          <p:cNvSpPr>
            <a:spLocks noGrp="1"/>
          </p:cNvSpPr>
          <p:nvPr/>
        </p:nvSpPr>
        <p:spPr bwMode="auto">
          <a:xfrm>
            <a:off x="1011146" y="1705622"/>
            <a:ext cx="5204883" cy="488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Monday: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 2019 meeting (doc. 11-19/1704r0) and teleconference minutes (doc. 11-19/XXXX) approval</a:t>
            </a:r>
          </a:p>
          <a:p>
            <a:pPr lvl="1">
              <a:spcBef>
                <a:spcPts val="0"/>
              </a:spcBef>
            </a:pPr>
            <a:r>
              <a:rPr lang="en-US" altLang="en-US" sz="1600" dirty="0"/>
              <a:t>Draft D0.1 </a:t>
            </a:r>
            <a:r>
              <a:rPr lang="en-US" altLang="en-US" sz="1600" dirty="0" err="1"/>
              <a:t>ToC</a:t>
            </a:r>
            <a:r>
              <a:rPr lang="en-US" altLang="en-US" sz="1600" dirty="0"/>
              <a:t> and text</a:t>
            </a:r>
          </a:p>
          <a:p>
            <a:pPr lvl="1">
              <a:spcBef>
                <a:spcPts val="0"/>
              </a:spcBef>
            </a:pPr>
            <a:r>
              <a:rPr lang="en-US" altLang="en-US" sz="1600" dirty="0"/>
              <a:t>Review PHY text proposals</a:t>
            </a:r>
          </a:p>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proposals</a:t>
            </a:r>
          </a:p>
          <a:p>
            <a:pPr>
              <a:spcBef>
                <a:spcPts val="100"/>
              </a:spcBef>
            </a:pPr>
            <a:r>
              <a:rPr lang="en-US" altLang="en-US" sz="1600" dirty="0"/>
              <a:t>Tuesday: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proposals</a:t>
            </a:r>
          </a:p>
          <a:p>
            <a:pPr>
              <a:spcBef>
                <a:spcPts val="0"/>
              </a:spcBef>
            </a:pPr>
            <a:endParaRPr lang="en-US" altLang="en-US" sz="2000" dirty="0"/>
          </a:p>
          <a:p>
            <a:pPr lvl="1">
              <a:spcBef>
                <a:spcPts val="100"/>
              </a:spcBef>
            </a:pPr>
            <a:endParaRPr lang="en-US" altLang="en-US" sz="1600" dirty="0"/>
          </a:p>
        </p:txBody>
      </p:sp>
      <p:sp>
        <p:nvSpPr>
          <p:cNvPr id="12" name="Content Placeholder 7">
            <a:extLst>
              <a:ext uri="{FF2B5EF4-FFF2-40B4-BE49-F238E27FC236}">
                <a16:creationId xmlns:a16="http://schemas.microsoft.com/office/drawing/2014/main" id="{A9A9DEA4-C2F3-40ED-A8FD-5A71F6FCA4F5}"/>
              </a:ext>
            </a:extLst>
          </p:cNvPr>
          <p:cNvSpPr>
            <a:spLocks noGrp="1"/>
          </p:cNvSpPr>
          <p:nvPr/>
        </p:nvSpPr>
        <p:spPr bwMode="auto">
          <a:xfrm>
            <a:off x="6104776" y="1705622"/>
            <a:ext cx="5178552" cy="4875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a:t>
            </a:r>
          </a:p>
          <a:p>
            <a:pPr lvl="1">
              <a:spcBef>
                <a:spcPts val="0"/>
              </a:spcBef>
            </a:pPr>
            <a:r>
              <a:rPr lang="en-US" altLang="en-US" sz="1600" dirty="0"/>
              <a:t>Hear MAC proposals</a:t>
            </a:r>
          </a:p>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Review PHY text </a:t>
            </a:r>
          </a:p>
          <a:p>
            <a:pPr lvl="1">
              <a:spcBef>
                <a:spcPts val="0"/>
              </a:spcBef>
            </a:pPr>
            <a:r>
              <a:rPr lang="en-US" altLang="en-US" sz="1600" dirty="0"/>
              <a:t>Hear MAC proposals</a:t>
            </a:r>
          </a:p>
          <a:p>
            <a:pPr lvl="1">
              <a:spcBef>
                <a:spcPts val="0"/>
              </a:spcBef>
            </a:pPr>
            <a:r>
              <a:rPr lang="en-US" altLang="en-US" sz="1600" b="1" dirty="0"/>
              <a:t>Motions: PHY text for Draft D0.1</a:t>
            </a:r>
          </a:p>
          <a:p>
            <a:pPr>
              <a:spcBef>
                <a:spcPts val="0"/>
              </a:spcBef>
            </a:pPr>
            <a:r>
              <a:rPr lang="en-US" altLang="en-US" sz="1600" dirty="0"/>
              <a:t>Thursday</a:t>
            </a:r>
            <a:r>
              <a:rPr lang="en-US" altLang="en-US" sz="1600"/>
              <a:t>: AM1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Hear MAC proposals</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Sept.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Review PHY text proposals</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11-19/1734r1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Sept. 2019 session and the Nov. 2019 session:</a:t>
            </a:r>
          </a:p>
          <a:p>
            <a:pPr lvl="1">
              <a:defRPr/>
            </a:pPr>
            <a:r>
              <a:rPr lang="en-GB" dirty="0"/>
              <a:t>23 Oct. (doc. 11-19/XXXXr0)</a:t>
            </a:r>
          </a:p>
          <a:p>
            <a:pPr marL="457200" lvl="1" indent="0">
              <a:buFontTx/>
              <a:buNone/>
              <a:defRPr/>
            </a:pPr>
            <a:endParaRPr lang="en-GB" dirty="0"/>
          </a:p>
          <a:p>
            <a:pPr marL="457200" lvl="1" indent="0">
              <a:buFontTx/>
              <a:buNone/>
              <a:defRPr/>
            </a:pPr>
            <a:r>
              <a:rPr lang="en-GB" dirty="0"/>
              <a:t>Mover:	</a:t>
            </a:r>
          </a:p>
          <a:p>
            <a:pPr marL="457200" lvl="1" indent="0">
              <a:buFontTx/>
              <a:buNone/>
              <a:defRPr/>
            </a:pPr>
            <a:r>
              <a:rPr lang="en-GB" dirty="0"/>
              <a:t>Second:	</a:t>
            </a:r>
          </a:p>
          <a:p>
            <a:pPr marL="457200" lvl="1" indent="0">
              <a:buFontTx/>
              <a:buNone/>
              <a:defRPr/>
            </a:pPr>
            <a:endParaRPr lang="en-GB" dirty="0"/>
          </a:p>
          <a:p>
            <a:pPr marL="457200" lvl="1" indent="0">
              <a:buFontTx/>
              <a:buNone/>
              <a:defRPr/>
            </a:pPr>
            <a:r>
              <a:rPr lang="en-GB" dirty="0"/>
              <a:t>Yes: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Sept. 2019 session in doc. 11-19/1704r0 </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November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11-19/1734r0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11-19/1734r0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Review PHY text proposals</a:t>
            </a:r>
          </a:p>
          <a:p>
            <a:pPr lvl="1" algn="just"/>
            <a:r>
              <a:rPr lang="en-GB" altLang="en-US" dirty="0"/>
              <a:t>Hear MAC proposals</a:t>
            </a:r>
          </a:p>
          <a:p>
            <a:pPr lvl="1" algn="just"/>
            <a:r>
              <a:rPr lang="en-GB" altLang="en-US" dirty="0"/>
              <a:t>Teleconferences</a:t>
            </a:r>
          </a:p>
          <a:p>
            <a:pPr lvl="1" algn="just"/>
            <a:r>
              <a:rPr lang="en-GB" altLang="en-US" dirty="0"/>
              <a:t>AOB</a:t>
            </a:r>
          </a:p>
          <a:p>
            <a:pPr algn="just"/>
            <a:r>
              <a:rPr lang="en-US" altLang="en-US" dirty="0"/>
              <a:t>Adjourn</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11-19/1734rX for the week</a:t>
            </a:r>
          </a:p>
          <a:p>
            <a:endParaRPr lang="en-GB" altLang="en-US" dirty="0"/>
          </a:p>
          <a:p>
            <a:r>
              <a:rPr lang="en-GB" altLang="en-US" dirty="0"/>
              <a:t>Move: 	</a:t>
            </a:r>
          </a:p>
          <a:p>
            <a:r>
              <a:rPr lang="en-GB" altLang="en-US" dirty="0"/>
              <a:t>Second:	</a:t>
            </a:r>
          </a:p>
          <a:p>
            <a:endParaRPr lang="en-GB" altLang="en-US" dirty="0"/>
          </a:p>
          <a:p>
            <a:r>
              <a:rPr lang="en-GB" altLang="en-US" dirty="0"/>
              <a:t>Yes: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13008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09:30 AM EDT for 1h on</a:t>
            </a:r>
          </a:p>
          <a:p>
            <a:pPr>
              <a:defRPr/>
            </a:pPr>
            <a:endParaRPr lang="en-GB" altLang="en-US" dirty="0"/>
          </a:p>
          <a:p>
            <a:pPr>
              <a:defRPr/>
            </a:pPr>
            <a:r>
              <a:rPr lang="en-GB" altLang="en-US" dirty="0"/>
              <a:t>Move: 	</a:t>
            </a:r>
          </a:p>
          <a:p>
            <a:pPr>
              <a:defRPr/>
            </a:pPr>
            <a:r>
              <a:rPr lang="en-GB" altLang="en-US" dirty="0"/>
              <a:t>Second: 	</a:t>
            </a:r>
          </a:p>
          <a:p>
            <a:pPr>
              <a:defRPr/>
            </a:pPr>
            <a:endParaRPr lang="en-GB" dirty="0"/>
          </a:p>
          <a:p>
            <a:pPr>
              <a:defRPr/>
            </a:pPr>
            <a:r>
              <a:rPr lang="en-GB" dirty="0"/>
              <a:t>Result:</a:t>
            </a:r>
            <a:r>
              <a:rPr lang="en-GB"/>
              <a:t>	</a:t>
            </a:r>
            <a:endParaRPr lang="en-GB" dirty="0"/>
          </a:p>
          <a:p>
            <a:pPr>
              <a:defRPr/>
            </a:pPr>
            <a:endParaRPr lang="en-GB" dirty="0"/>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1903</Words>
  <Application>Microsoft Office PowerPoint</Application>
  <PresentationFormat>Widescreen</PresentationFormat>
  <Paragraphs>456</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AM1</vt:lpstr>
      <vt:lpstr>Motion to approve the agenda </vt:lpstr>
      <vt:lpstr>Motion to approve teleconference minutes</vt:lpstr>
      <vt:lpstr>Motion to approve the minutes from July 2019 </vt:lpstr>
      <vt:lpstr>Agenda Meeting Slot #2 – Monday, PM1</vt:lpstr>
      <vt:lpstr>Motion to approve the agenda </vt:lpstr>
      <vt:lpstr>Agenda Meeting Slot #3 – Tuesday, PM1</vt:lpstr>
      <vt:lpstr>Motion to approve the agenda </vt:lpstr>
      <vt:lpstr>Agenda Meeting Slot #4 – Wednesday, AM1</vt:lpstr>
      <vt:lpstr>Agenda Meeting Slot #5 – Wednesday, PM2</vt:lpstr>
      <vt:lpstr>Motion to approve the agenda </vt:lpstr>
      <vt:lpstr>Agenda Meeting Slot #6 – Thursday, AM1</vt:lpstr>
      <vt:lpstr>Motion to approve the agenda </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43</cp:revision>
  <cp:lastPrinted>1601-01-01T00:00:00Z</cp:lastPrinted>
  <dcterms:created xsi:type="dcterms:W3CDTF">2019-08-08T09:50:31Z</dcterms:created>
  <dcterms:modified xsi:type="dcterms:W3CDTF">2019-10-04T13:52:31Z</dcterms:modified>
</cp:coreProperties>
</file>