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4"/>
  </p:notesMasterIdLst>
  <p:handoutMasterIdLst>
    <p:handoutMasterId r:id="rId105"/>
  </p:handoutMasterIdLst>
  <p:sldIdLst>
    <p:sldId id="265" r:id="rId2"/>
    <p:sldId id="266" r:id="rId3"/>
    <p:sldId id="267" r:id="rId4"/>
    <p:sldId id="268" r:id="rId5"/>
    <p:sldId id="269" r:id="rId6"/>
    <p:sldId id="270" r:id="rId7"/>
    <p:sldId id="271" r:id="rId8"/>
    <p:sldId id="272" r:id="rId9"/>
    <p:sldId id="273" r:id="rId10"/>
    <p:sldId id="274" r:id="rId11"/>
    <p:sldId id="296" r:id="rId12"/>
    <p:sldId id="297" r:id="rId13"/>
    <p:sldId id="298" r:id="rId14"/>
    <p:sldId id="276" r:id="rId15"/>
    <p:sldId id="277" r:id="rId16"/>
    <p:sldId id="278" r:id="rId17"/>
    <p:sldId id="284" r:id="rId18"/>
    <p:sldId id="280" r:id="rId19"/>
    <p:sldId id="299" r:id="rId20"/>
    <p:sldId id="305" r:id="rId21"/>
    <p:sldId id="282" r:id="rId22"/>
    <p:sldId id="300" r:id="rId23"/>
    <p:sldId id="301" r:id="rId24"/>
    <p:sldId id="302" r:id="rId25"/>
    <p:sldId id="303" r:id="rId26"/>
    <p:sldId id="304" r:id="rId27"/>
    <p:sldId id="286" r:id="rId28"/>
    <p:sldId id="306" r:id="rId29"/>
    <p:sldId id="307" r:id="rId30"/>
    <p:sldId id="308" r:id="rId31"/>
    <p:sldId id="309" r:id="rId32"/>
    <p:sldId id="310" r:id="rId33"/>
    <p:sldId id="311" r:id="rId34"/>
    <p:sldId id="312" r:id="rId35"/>
    <p:sldId id="295" r:id="rId36"/>
    <p:sldId id="313" r:id="rId37"/>
    <p:sldId id="314" r:id="rId38"/>
    <p:sldId id="315" r:id="rId39"/>
    <p:sldId id="287" r:id="rId40"/>
    <p:sldId id="316" r:id="rId41"/>
    <p:sldId id="317" r:id="rId42"/>
    <p:sldId id="318" r:id="rId43"/>
    <p:sldId id="319" r:id="rId44"/>
    <p:sldId id="320" r:id="rId45"/>
    <p:sldId id="321" r:id="rId46"/>
    <p:sldId id="288" r:id="rId47"/>
    <p:sldId id="323" r:id="rId48"/>
    <p:sldId id="324" r:id="rId49"/>
    <p:sldId id="325" r:id="rId50"/>
    <p:sldId id="326" r:id="rId51"/>
    <p:sldId id="327" r:id="rId52"/>
    <p:sldId id="328" r:id="rId53"/>
    <p:sldId id="289" r:id="rId54"/>
    <p:sldId id="329" r:id="rId55"/>
    <p:sldId id="330" r:id="rId56"/>
    <p:sldId id="331" r:id="rId57"/>
    <p:sldId id="332" r:id="rId58"/>
    <p:sldId id="333" r:id="rId59"/>
    <p:sldId id="334" r:id="rId60"/>
    <p:sldId id="291" r:id="rId61"/>
    <p:sldId id="335" r:id="rId62"/>
    <p:sldId id="336" r:id="rId63"/>
    <p:sldId id="337" r:id="rId64"/>
    <p:sldId id="338" r:id="rId65"/>
    <p:sldId id="339" r:id="rId66"/>
    <p:sldId id="340" r:id="rId67"/>
    <p:sldId id="341" r:id="rId68"/>
    <p:sldId id="342" r:id="rId69"/>
    <p:sldId id="343" r:id="rId70"/>
    <p:sldId id="344" r:id="rId71"/>
    <p:sldId id="345" r:id="rId72"/>
    <p:sldId id="346" r:id="rId73"/>
    <p:sldId id="347" r:id="rId74"/>
    <p:sldId id="348" r:id="rId75"/>
    <p:sldId id="349" r:id="rId76"/>
    <p:sldId id="350" r:id="rId77"/>
    <p:sldId id="351" r:id="rId78"/>
    <p:sldId id="352" r:id="rId79"/>
    <p:sldId id="354" r:id="rId80"/>
    <p:sldId id="355" r:id="rId81"/>
    <p:sldId id="356" r:id="rId82"/>
    <p:sldId id="357" r:id="rId83"/>
    <p:sldId id="358" r:id="rId84"/>
    <p:sldId id="359" r:id="rId85"/>
    <p:sldId id="360" r:id="rId86"/>
    <p:sldId id="361" r:id="rId87"/>
    <p:sldId id="362" r:id="rId88"/>
    <p:sldId id="363" r:id="rId89"/>
    <p:sldId id="364" r:id="rId90"/>
    <p:sldId id="365" r:id="rId91"/>
    <p:sldId id="366" r:id="rId92"/>
    <p:sldId id="367" r:id="rId93"/>
    <p:sldId id="368" r:id="rId94"/>
    <p:sldId id="369" r:id="rId95"/>
    <p:sldId id="370" r:id="rId96"/>
    <p:sldId id="371" r:id="rId97"/>
    <p:sldId id="372" r:id="rId98"/>
    <p:sldId id="373" r:id="rId99"/>
    <p:sldId id="374" r:id="rId100"/>
    <p:sldId id="322" r:id="rId101"/>
    <p:sldId id="293" r:id="rId102"/>
    <p:sldId id="294" r:id="rId10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77" autoAdjust="0"/>
    <p:restoredTop sz="94660"/>
  </p:normalViewPr>
  <p:slideViewPr>
    <p:cSldViewPr>
      <p:cViewPr varScale="1">
        <p:scale>
          <a:sx n="114" d="100"/>
          <a:sy n="114" d="100"/>
        </p:scale>
        <p:origin x="864" y="16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496032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1743514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87</a:t>
            </a:fld>
            <a:endParaRPr lang="en-US"/>
          </a:p>
        </p:txBody>
      </p:sp>
    </p:spTree>
    <p:extLst>
      <p:ext uri="{BB962C8B-B14F-4D97-AF65-F5344CB8AC3E}">
        <p14:creationId xmlns:p14="http://schemas.microsoft.com/office/powerpoint/2010/main" val="2601253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802.11-19/1732r8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4/11-14-0169-02-0hew-ieee-802-11-hew-sg-proposed-csd.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1990-00-00ax-tgax-teleconference-minutes-october-29-2019.docx" TargetMode="External"/><Relationship Id="rId2" Type="http://schemas.openxmlformats.org/officeDocument/2006/relationships/hyperlink" Target="https://mentor.ieee.org/802.11/dcn/19/11-19-1630-00-00ax-tgax-september-2019-hanoi-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16/11-16-1348-07-00ax-coexistence-assurance.docx" TargetMode="External"/><Relationship Id="rId2" Type="http://schemas.openxmlformats.org/officeDocument/2006/relationships/hyperlink" Target="https://mentor.ieee.org/802.11/dcn/19/11-19-2063-00-00ax-p802-11ax-report-to-ec-on-conditional-approval-to-go-to-sa-ballot.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November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November 2019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2019-10-04</a:t>
            </a:r>
          </a:p>
        </p:txBody>
      </p:sp>
      <p:graphicFrame>
        <p:nvGraphicFramePr>
          <p:cNvPr id="3075" name="Object 3"/>
          <p:cNvGraphicFramePr>
            <a:graphicFrameLocks noChangeAspect="1"/>
          </p:cNvGraphicFramePr>
          <p:nvPr>
            <p:extLst>
              <p:ext uri="{D42A27DB-BD31-4B8C-83A1-F6EECF244321}">
                <p14:modId xmlns:p14="http://schemas.microsoft.com/office/powerpoint/2010/main" val="1067607087"/>
              </p:ext>
            </p:extLst>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242"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pic>
        <p:nvPicPr>
          <p:cNvPr id="2" name="Picture 1">
            <a:extLst>
              <a:ext uri="{FF2B5EF4-FFF2-40B4-BE49-F238E27FC236}">
                <a16:creationId xmlns:a16="http://schemas.microsoft.com/office/drawing/2014/main" id="{F71D2A16-6CD1-034D-94DB-DFA82050A020}"/>
              </a:ext>
            </a:extLst>
          </p:cNvPr>
          <p:cNvPicPr>
            <a:picLocks noChangeAspect="1"/>
          </p:cNvPicPr>
          <p:nvPr/>
        </p:nvPicPr>
        <p:blipFill>
          <a:blip r:embed="rId6"/>
          <a:stretch>
            <a:fillRect/>
          </a:stretch>
        </p:blipFill>
        <p:spPr>
          <a:xfrm>
            <a:off x="0" y="0"/>
            <a:ext cx="12192000" cy="6858000"/>
          </a:xfrm>
          <a:prstGeom prst="rect">
            <a:avLst/>
          </a:prstGeom>
        </p:spPr>
      </p:pic>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F9574-786A-344F-AC2A-EB748CC037BB}"/>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id="{E32E2AED-152D-864C-BC53-334E7EC998E4}"/>
              </a:ext>
            </a:extLst>
          </p:cNvPr>
          <p:cNvSpPr>
            <a:spLocks noGrp="1"/>
          </p:cNvSpPr>
          <p:nvPr>
            <p:ph idx="1"/>
          </p:nvPr>
        </p:nvSpPr>
        <p:spPr>
          <a:xfrm>
            <a:off x="914401" y="1752600"/>
            <a:ext cx="10361084" cy="4113213"/>
          </a:xfrm>
        </p:spPr>
        <p:txBody>
          <a:bodyPr/>
          <a:lstStyle/>
          <a:p>
            <a:pPr lvl="0">
              <a:buFont typeface="Arial" panose="020B0604020202020204" pitchFamily="34" charset="0"/>
              <a:buChar char="•"/>
            </a:pPr>
            <a:r>
              <a:rPr lang="en-US" dirty="0"/>
              <a:t>Approve document 11-19/2063r1 as the report to the IEEE 802 Executive Committee on the requirements for conditional approval to forward P802.11ax to Sponsor Ballot, </a:t>
            </a:r>
            <a:endParaRPr lang="en-CA" dirty="0"/>
          </a:p>
          <a:p>
            <a:pPr lvl="0">
              <a:buFont typeface="Arial" panose="020B0604020202020204" pitchFamily="34" charset="0"/>
              <a:buChar char="•"/>
            </a:pPr>
            <a:r>
              <a:rPr lang="en-US" dirty="0"/>
              <a:t>Re-affirm the CSD in </a:t>
            </a:r>
            <a:r>
              <a:rPr lang="en-US" dirty="0">
                <a:hlinkClick r:id="rId2"/>
              </a:rPr>
              <a:t>https://mentor.ieee.org/802.11/dcn/14/11-14-0169-02-0hew-ieee-802-11-hew-sg-proposed-csd.docx</a:t>
            </a:r>
            <a:r>
              <a:rPr lang="en-US" dirty="0"/>
              <a:t> , and</a:t>
            </a:r>
            <a:endParaRPr lang="en-CA" dirty="0"/>
          </a:p>
          <a:p>
            <a:pPr lvl="0">
              <a:buFont typeface="Arial" panose="020B0604020202020204" pitchFamily="34" charset="0"/>
              <a:buChar char="•"/>
            </a:pPr>
            <a:r>
              <a:rPr lang="en-US" dirty="0"/>
              <a:t>Request the IEEE 802 Executive Committee to conditionally approve forwarding P802.11ax to sponsor ballot.</a:t>
            </a:r>
            <a:endParaRPr lang="en-CA" dirty="0"/>
          </a:p>
          <a:p>
            <a:pPr>
              <a:buFont typeface="Arial" panose="020B0604020202020204" pitchFamily="34" charset="0"/>
              <a:buChar char="•"/>
            </a:pPr>
            <a:r>
              <a:rPr lang="en-US" dirty="0"/>
              <a:t> </a:t>
            </a:r>
            <a:endParaRPr lang="en-CA" dirty="0"/>
          </a:p>
          <a:p>
            <a:pPr lvl="0">
              <a:buFont typeface="Arial" panose="020B0604020202020204" pitchFamily="34" charset="0"/>
              <a:buChar char="•"/>
            </a:pPr>
            <a:r>
              <a:rPr lang="en-GB" dirty="0"/>
              <a:t>[Moved by &lt;name&gt; on behalf of &lt;group&gt;</a:t>
            </a:r>
            <a:endParaRPr lang="en-CA" dirty="0"/>
          </a:p>
          <a:p>
            <a:pPr lvl="0">
              <a:buFont typeface="Arial" panose="020B0604020202020204" pitchFamily="34" charset="0"/>
              <a:buChar char="•"/>
            </a:pPr>
            <a:r>
              <a:rPr lang="en-GB" dirty="0"/>
              <a:t>&lt;group&gt; vote: ]</a:t>
            </a:r>
            <a:endParaRPr lang="en-CA" dirty="0"/>
          </a:p>
          <a:p>
            <a:pPr lvl="0">
              <a:buFont typeface="Arial" panose="020B0604020202020204" pitchFamily="34" charset="0"/>
              <a:buChar char="•"/>
            </a:pPr>
            <a:r>
              <a:rPr lang="en-GB" dirty="0"/>
              <a:t>[Moved: &lt;name&gt;,  Seconded: &lt;name&gt;, Result: y-n-a]</a:t>
            </a:r>
            <a:endParaRPr lang="en-CA" dirty="0"/>
          </a:p>
          <a:p>
            <a:endParaRPr lang="en-US" dirty="0"/>
          </a:p>
        </p:txBody>
      </p:sp>
      <p:sp>
        <p:nvSpPr>
          <p:cNvPr id="4" name="Slide Number Placeholder 3">
            <a:extLst>
              <a:ext uri="{FF2B5EF4-FFF2-40B4-BE49-F238E27FC236}">
                <a16:creationId xmlns:a16="http://schemas.microsoft.com/office/drawing/2014/main" id="{A3C147B0-4E25-3046-AC5B-E38F892DD72D}"/>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3E8D804-E372-5A47-872F-F5365D85D20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C4F511B-ABD4-C345-BAC3-A5A13A6F6BB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5431757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err="1">
                <a:latin typeface="Times New Roman" panose="02020603050405020304" pitchFamily="18" charset="0"/>
                <a:ea typeface="Times New Roman" panose="02020603050405020304" pitchFamily="18" charset="0"/>
              </a:rPr>
              <a:t>TGax</a:t>
            </a:r>
            <a:r>
              <a:rPr lang="en-GB" dirty="0">
                <a:latin typeface="Times New Roman" panose="02020603050405020304" pitchFamily="18" charset="0"/>
                <a:ea typeface="Times New Roman" panose="02020603050405020304" pitchFamily="18" charset="0"/>
              </a:rPr>
              <a:t> to hold an ad-hoc meeting on January 9-10, 2020 in San Diego for the purpose of comment resolution.</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Thursday December 5, 19					10:00 – 12:00 ET</a:t>
            </a:r>
          </a:p>
          <a:p>
            <a:pPr>
              <a:buFont typeface="Arial" panose="020B0604020202020204" pitchFamily="34" charset="0"/>
              <a:buChar char="•"/>
            </a:pPr>
            <a:r>
              <a:rPr lang="en-US" dirty="0"/>
              <a:t>Thursday December 12, </a:t>
            </a:r>
            <a:r>
              <a:rPr lang="en-US"/>
              <a:t>January 2</a:t>
            </a:r>
            <a:r>
              <a:rPr lang="en-US" dirty="0"/>
              <a:t>			20:00 – 22:00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September 2019.</a:t>
            </a:r>
          </a:p>
          <a:p>
            <a:pPr>
              <a:buFont typeface="Arial" panose="020B0604020202020204" pitchFamily="34" charset="0"/>
              <a:buChar char="•"/>
            </a:pPr>
            <a:r>
              <a:rPr lang="en-US" dirty="0"/>
              <a:t>Start comment resolution on draft D5.0 with the intention to complete resolution of all comments by the end of this meeting.</a:t>
            </a:r>
          </a:p>
          <a:p>
            <a:pPr>
              <a:buFont typeface="Arial" panose="020B0604020202020204" pitchFamily="34" charset="0"/>
              <a:buChar char="•"/>
            </a:pPr>
            <a:r>
              <a:rPr lang="en-US" dirty="0"/>
              <a:t>Review and approve the report to the 802 EC for conditional approval to proceed to SA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33400"/>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November 11, 16:00 – 18:00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lvl="0">
              <a:lnSpc>
                <a:spcPct val="80000"/>
              </a:lnSpc>
            </a:pPr>
            <a:r>
              <a:rPr lang="en-CA" altLang="en-US" sz="1400" dirty="0"/>
              <a:t>Tuesday</a:t>
            </a:r>
            <a:r>
              <a:rPr lang="en-US" altLang="en-US" sz="1400" dirty="0"/>
              <a:t> November 12,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endParaRPr lang="en-US" altLang="en-US" sz="1600" dirty="0"/>
          </a:p>
          <a:p>
            <a:pPr lvl="0">
              <a:lnSpc>
                <a:spcPct val="80000"/>
              </a:lnSpc>
            </a:pPr>
            <a:r>
              <a:rPr lang="en-CA" altLang="en-US" sz="1400" dirty="0"/>
              <a:t>Tuesday</a:t>
            </a:r>
            <a:r>
              <a:rPr lang="en-US" altLang="en-US" sz="1400" dirty="0"/>
              <a:t> November 12,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a:t>Tuesday</a:t>
            </a:r>
            <a:r>
              <a:rPr lang="en-US" altLang="en-US" sz="1400" dirty="0"/>
              <a:t> November 12,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November 13,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November 13,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November 14,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November 14,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66980611"/>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3"/>
                    </a:ext>
                  </a:extLst>
                </a:gridCol>
                <a:gridCol w="1417320">
                  <a:extLst>
                    <a:ext uri="{9D8B030D-6E8A-4147-A177-3AD203B41FA5}">
                      <a16:colId xmlns:a16="http://schemas.microsoft.com/office/drawing/2014/main" val="20004"/>
                    </a:ext>
                  </a:extLst>
                </a:gridCol>
              </a:tblGrid>
              <a:tr h="4190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tc>
                  <a:txBody>
                    <a:bodyPr/>
                    <a:lstStyle/>
                    <a:p>
                      <a:endParaRPr lang="en-US"/>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b="1" dirty="0"/>
                    </a:p>
                  </a:txBody>
                  <a:tcPr/>
                </a:tc>
                <a:tc>
                  <a:txBody>
                    <a:bodyPr/>
                    <a:lstStyle/>
                    <a:p>
                      <a:endParaRPr lang="en-US" dirty="0"/>
                    </a:p>
                  </a:txBody>
                  <a:tcPr/>
                </a:tc>
                <a:tc>
                  <a:txBody>
                    <a:bodyPr/>
                    <a:lstStyle/>
                    <a:p>
                      <a:pPr algn="ct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91740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November 11, 16:00 – 18:00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Comment Assignment (if necessary) – all comments were assigned.</a:t>
            </a:r>
          </a:p>
          <a:p>
            <a:pPr lvl="0">
              <a:lnSpc>
                <a:spcPct val="80000"/>
              </a:lnSpc>
              <a:buFont typeface="Arial" panose="020B0604020202020204" pitchFamily="34" charset="0"/>
              <a:buChar char="•"/>
            </a:pPr>
            <a:r>
              <a:rPr lang="en-US" altLang="en-US" dirty="0"/>
              <a:t>Summary of WG LB 244 Results</a:t>
            </a:r>
          </a:p>
          <a:p>
            <a:pPr lvl="0">
              <a:lnSpc>
                <a:spcPct val="80000"/>
              </a:lnSpc>
              <a:buFont typeface="Arial" panose="020B0604020202020204" pitchFamily="34" charset="0"/>
              <a:buChar char="•"/>
            </a:pPr>
            <a:r>
              <a:rPr lang="en-US" altLang="en-US" dirty="0"/>
              <a:t>Report to EC – 5 min</a:t>
            </a:r>
          </a:p>
          <a:p>
            <a:pPr lvl="0">
              <a:lnSpc>
                <a:spcPct val="80000"/>
              </a:lnSpc>
              <a:buFont typeface="Arial" panose="020B0604020202020204" pitchFamily="34" charset="0"/>
              <a:buChar char="•"/>
            </a:pPr>
            <a:r>
              <a:rPr lang="en-US" altLang="en-US" dirty="0"/>
              <a:t>Comment Resolution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8" name="Table 7">
            <a:extLst>
              <a:ext uri="{FF2B5EF4-FFF2-40B4-BE49-F238E27FC236}">
                <a16:creationId xmlns:a16="http://schemas.microsoft.com/office/drawing/2014/main" id="{88DD32DD-EE16-EA4E-B232-4109F0420CB7}"/>
              </a:ext>
            </a:extLst>
          </p:cNvPr>
          <p:cNvGraphicFramePr>
            <a:graphicFrameLocks noGrp="1"/>
          </p:cNvGraphicFramePr>
          <p:nvPr>
            <p:extLst>
              <p:ext uri="{D42A27DB-BD31-4B8C-83A1-F6EECF244321}">
                <p14:modId xmlns:p14="http://schemas.microsoft.com/office/powerpoint/2010/main" val="1245582462"/>
              </p:ext>
            </p:extLst>
          </p:nvPr>
        </p:nvGraphicFramePr>
        <p:xfrm>
          <a:off x="1981200" y="1523999"/>
          <a:ext cx="8001000" cy="4648206"/>
        </p:xfrm>
        <a:graphic>
          <a:graphicData uri="http://schemas.openxmlformats.org/drawingml/2006/table">
            <a:tbl>
              <a:tblPr>
                <a:tableStyleId>{5C22544A-7EE6-4342-B048-85BDC9FD1C3A}</a:tableStyleId>
              </a:tblPr>
              <a:tblGrid>
                <a:gridCol w="804437">
                  <a:extLst>
                    <a:ext uri="{9D8B030D-6E8A-4147-A177-3AD203B41FA5}">
                      <a16:colId xmlns:a16="http://schemas.microsoft.com/office/drawing/2014/main" val="705026460"/>
                    </a:ext>
                  </a:extLst>
                </a:gridCol>
                <a:gridCol w="820212">
                  <a:extLst>
                    <a:ext uri="{9D8B030D-6E8A-4147-A177-3AD203B41FA5}">
                      <a16:colId xmlns:a16="http://schemas.microsoft.com/office/drawing/2014/main" val="384365293"/>
                    </a:ext>
                  </a:extLst>
                </a:gridCol>
                <a:gridCol w="3584479">
                  <a:extLst>
                    <a:ext uri="{9D8B030D-6E8A-4147-A177-3AD203B41FA5}">
                      <a16:colId xmlns:a16="http://schemas.microsoft.com/office/drawing/2014/main" val="1058184404"/>
                    </a:ext>
                  </a:extLst>
                </a:gridCol>
                <a:gridCol w="2791872">
                  <a:extLst>
                    <a:ext uri="{9D8B030D-6E8A-4147-A177-3AD203B41FA5}">
                      <a16:colId xmlns:a16="http://schemas.microsoft.com/office/drawing/2014/main" val="2946096872"/>
                    </a:ext>
                  </a:extLst>
                </a:gridCol>
              </a:tblGrid>
              <a:tr h="234083">
                <a:tc>
                  <a:txBody>
                    <a:bodyPr/>
                    <a:lstStyle/>
                    <a:p>
                      <a:pPr algn="ctr" fontAlgn="b"/>
                      <a:r>
                        <a:rPr lang="en-CA" sz="1200" b="1" u="none" strike="noStrike" dirty="0">
                          <a:effectLst/>
                        </a:rPr>
                        <a:t>Year</a:t>
                      </a:r>
                      <a:endParaRPr lang="en-CA" sz="1200" b="1" i="0" u="none" strike="noStrike" dirty="0">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DCN</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Title</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dirty="0">
                          <a:effectLst/>
                        </a:rPr>
                        <a:t>Author</a:t>
                      </a:r>
                      <a:endParaRPr lang="en-CA" sz="12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233774558"/>
                  </a:ext>
                </a:extLst>
              </a:tr>
              <a:tr h="234083">
                <a:tc>
                  <a:txBody>
                    <a:bodyPr/>
                    <a:lstStyle/>
                    <a:p>
                      <a:pPr algn="r" fontAlgn="b"/>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200" u="none" strike="noStrike">
                          <a:effectLst/>
                        </a:rPr>
                        <a:t>1684</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CR on dot11HECCAIndicationMode</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Robert Stacey (Intel)</a:t>
                      </a:r>
                      <a:endParaRPr lang="en-CA" sz="12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625618514"/>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1796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Comments on TGax CA doc r6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Eldad Perahia (HPE-Aruba)</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207946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dirty="0">
                          <a:solidFill>
                            <a:srgbClr val="00B050"/>
                          </a:solidFill>
                          <a:effectLst/>
                        </a:rPr>
                        <a:t>1810</a:t>
                      </a:r>
                      <a:endParaRPr lang="en-CA" sz="1100" b="0" i="0" u="none" strike="noStrike" dirty="0">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NAV related comments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70470378"/>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1814</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SM Power Save</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280871633"/>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1816</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duration-based RTS/CTS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845766524"/>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to comment to subclause 9.3.1.7.1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Tomoko Adachi (Toshiba)</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109840805"/>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LB244-MAC-CR-Miscellaneous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083657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89487791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1833</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LB244-MAC-CR-Subclause 26.15</a:t>
                      </a:r>
                      <a:endParaRPr lang="en-CA" sz="1100" b="0" i="0" u="none" strike="noStrike" dirty="0">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48654050"/>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1834</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26.17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17907918"/>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1835</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LB244-MAC-CR-TWT IE</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033366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1871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to HESIGB and Related Comments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Brian Hart (Cisco Systems)</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23165795"/>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cr-d5.0-he-phy-service-interface</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Bo Sun (ZTE)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571407111"/>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1905</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for CIDs related to Multiple BSSID</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Abhishek Patil (Qualcomm)</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06663136"/>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1906</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for CIDs related to BSS Color</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Abhishek Patil (Qualcomm)</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03333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1915</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for CIDs related to UORA</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Abhishek Patil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7134399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1922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TSPEC and OM comment resolutions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Jarkko Kneckt (Apple)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6787134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1936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D5.0 Ack related Comments Resolution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George Cherian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86232849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CIDs on Clause 27.3.10.7 for D5.1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Jianhan Liu (Mediatek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908855939"/>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Fragmentation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Ming Gan (Huawei)</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8279075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CID 22386 and 22387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dirty="0">
                          <a:effectLst/>
                        </a:rPr>
                        <a:t>Ming Gan (Huawei)</a:t>
                      </a:r>
                      <a:endParaRPr lang="en-CA" sz="11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0720833"/>
                  </a:ext>
                </a:extLst>
              </a:tr>
            </a:tbl>
          </a:graphicData>
        </a:graphic>
      </p:graphicFrame>
    </p:spTree>
    <p:extLst>
      <p:ext uri="{BB962C8B-B14F-4D97-AF65-F5344CB8AC3E}">
        <p14:creationId xmlns:p14="http://schemas.microsoft.com/office/powerpoint/2010/main" val="3664536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514D2-1BD2-AB43-85B5-170347182455}"/>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F95303E-272A-D44C-A8EE-E04DA8EB2E5E}"/>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C5D01D4B-90D2-6B42-8AF0-983A32529B16}"/>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74FE57EB-5086-764E-AA59-8BD034F08B6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71AE0B1-70CF-0947-961F-119FCDB876DA}"/>
              </a:ext>
            </a:extLst>
          </p:cNvPr>
          <p:cNvGraphicFramePr>
            <a:graphicFrameLocks noGrp="1"/>
          </p:cNvGraphicFramePr>
          <p:nvPr>
            <p:extLst>
              <p:ext uri="{D42A27DB-BD31-4B8C-83A1-F6EECF244321}">
                <p14:modId xmlns:p14="http://schemas.microsoft.com/office/powerpoint/2010/main" val="1476565961"/>
              </p:ext>
            </p:extLst>
          </p:nvPr>
        </p:nvGraphicFramePr>
        <p:xfrm>
          <a:off x="2057400" y="1838010"/>
          <a:ext cx="8484658" cy="4038602"/>
        </p:xfrm>
        <a:graphic>
          <a:graphicData uri="http://schemas.openxmlformats.org/drawingml/2006/table">
            <a:tbl>
              <a:tblPr>
                <a:tableStyleId>{5C22544A-7EE6-4342-B048-85BDC9FD1C3A}</a:tableStyleId>
              </a:tblPr>
              <a:tblGrid>
                <a:gridCol w="853065">
                  <a:extLst>
                    <a:ext uri="{9D8B030D-6E8A-4147-A177-3AD203B41FA5}">
                      <a16:colId xmlns:a16="http://schemas.microsoft.com/office/drawing/2014/main" val="2478413965"/>
                    </a:ext>
                  </a:extLst>
                </a:gridCol>
                <a:gridCol w="869794">
                  <a:extLst>
                    <a:ext uri="{9D8B030D-6E8A-4147-A177-3AD203B41FA5}">
                      <a16:colId xmlns:a16="http://schemas.microsoft.com/office/drawing/2014/main" val="1664128645"/>
                    </a:ext>
                  </a:extLst>
                </a:gridCol>
                <a:gridCol w="3801160">
                  <a:extLst>
                    <a:ext uri="{9D8B030D-6E8A-4147-A177-3AD203B41FA5}">
                      <a16:colId xmlns:a16="http://schemas.microsoft.com/office/drawing/2014/main" val="3395478200"/>
                    </a:ext>
                  </a:extLst>
                </a:gridCol>
                <a:gridCol w="2960639">
                  <a:extLst>
                    <a:ext uri="{9D8B030D-6E8A-4147-A177-3AD203B41FA5}">
                      <a16:colId xmlns:a16="http://schemas.microsoft.com/office/drawing/2014/main" val="2943632581"/>
                    </a:ext>
                  </a:extLst>
                </a:gridCol>
              </a:tblGrid>
              <a:tr h="226350">
                <a:tc>
                  <a:txBody>
                    <a:bodyPr/>
                    <a:lstStyle/>
                    <a:p>
                      <a:pPr algn="ctr" fontAlgn="b"/>
                      <a:r>
                        <a:rPr lang="en-CA" sz="1400" b="1" u="none" strike="noStrike">
                          <a:effectLst/>
                        </a:rPr>
                        <a:t>Year</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DCN</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Title</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dirty="0">
                          <a:effectLst/>
                        </a:rPr>
                        <a:t>Author</a:t>
                      </a:r>
                      <a:endParaRPr lang="en-CA" sz="14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575589511"/>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1949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CR_22030_22031_22032_22447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Xiaogang</a:t>
                      </a:r>
                      <a:r>
                        <a:rPr lang="en-CA" sz="1400" u="none" strike="noStrike" dirty="0">
                          <a:effectLst/>
                        </a:rPr>
                        <a:t> Chen (Intel)</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512011208"/>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1956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542677129"/>
                  </a:ext>
                </a:extLst>
              </a:tr>
              <a:tr h="221642">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400" u="none" strike="noStrike">
                          <a:solidFill>
                            <a:srgbClr val="00B050"/>
                          </a:solidFill>
                          <a:effectLst/>
                        </a:rPr>
                        <a:t>1957</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400" u="none" strike="noStrike">
                          <a:solidFill>
                            <a:srgbClr val="00B050"/>
                          </a:solidFill>
                          <a:effectLst/>
                        </a:rPr>
                        <a:t>lb244-cr-mac-miscellaneous</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solidFill>
                            <a:srgbClr val="00B050"/>
                          </a:solidFill>
                          <a:effectLst/>
                        </a:rPr>
                        <a:t>Yongho</a:t>
                      </a:r>
                      <a:r>
                        <a:rPr lang="en-CA" sz="1400" u="none" strike="noStrike" dirty="0">
                          <a:solidFill>
                            <a:srgbClr val="00B050"/>
                          </a:solidFill>
                          <a:effectLst/>
                        </a:rPr>
                        <a:t> Seok (MediaTek)</a:t>
                      </a:r>
                      <a:endParaRPr lang="en-CA" sz="14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4249016090"/>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1977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 Part 2</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303301346"/>
                  </a:ext>
                </a:extLst>
              </a:tr>
              <a:tr h="221642">
                <a:tc>
                  <a:txBody>
                    <a:bodyPr/>
                    <a:lstStyle/>
                    <a:p>
                      <a:pPr algn="r" fontAlgn="b"/>
                      <a:r>
                        <a:rPr lang="en-CA" sz="1400" u="none" strike="noStrike">
                          <a:solidFill>
                            <a:schemeClr val="accent1"/>
                          </a:solidFill>
                          <a:effectLst/>
                        </a:rPr>
                        <a:t>2019</a:t>
                      </a:r>
                      <a:endParaRPr lang="en-CA" sz="1400" b="0" i="0" u="none" strike="noStrike">
                        <a:solidFill>
                          <a:schemeClr val="accent1"/>
                        </a:solidFill>
                        <a:effectLst/>
                        <a:latin typeface="Arial" panose="020B0604020202020204" pitchFamily="34" charset="0"/>
                      </a:endParaRPr>
                    </a:p>
                  </a:txBody>
                  <a:tcPr marL="5074" marR="5074" marT="5074" marB="0" anchor="b"/>
                </a:tc>
                <a:tc>
                  <a:txBody>
                    <a:bodyPr/>
                    <a:lstStyle/>
                    <a:p>
                      <a:pPr algn="r" fontAlgn="b"/>
                      <a:r>
                        <a:rPr lang="en-CA" sz="1400" u="none" strike="noStrike">
                          <a:solidFill>
                            <a:schemeClr val="accent1"/>
                          </a:solidFill>
                          <a:effectLst/>
                        </a:rPr>
                        <a:t>1983</a:t>
                      </a:r>
                      <a:endParaRPr lang="en-CA" sz="1400" b="0" i="0" u="none" strike="noStrike">
                        <a:solidFill>
                          <a:schemeClr val="accent1"/>
                        </a:solidFill>
                        <a:effectLst/>
                        <a:latin typeface="Arial" panose="020B0604020202020204" pitchFamily="34" charset="0"/>
                      </a:endParaRPr>
                    </a:p>
                  </a:txBody>
                  <a:tcPr marL="5074" marR="5074" marT="5074" marB="0" anchor="b"/>
                </a:tc>
                <a:tc>
                  <a:txBody>
                    <a:bodyPr/>
                    <a:lstStyle/>
                    <a:p>
                      <a:pPr algn="l" fontAlgn="b"/>
                      <a:r>
                        <a:rPr lang="en-CA" sz="1400" u="none" strike="noStrike" dirty="0">
                          <a:solidFill>
                            <a:schemeClr val="accent1"/>
                          </a:solidFill>
                          <a:effectLst/>
                        </a:rPr>
                        <a:t>Remaining PHY Math comment resolutions</a:t>
                      </a:r>
                      <a:endParaRPr lang="en-CA" sz="1400" b="0" i="0" u="none" strike="noStrike" dirty="0">
                        <a:solidFill>
                          <a:schemeClr val="accent1"/>
                        </a:solidFill>
                        <a:effectLst/>
                        <a:latin typeface="Arial" panose="020B0604020202020204" pitchFamily="34" charset="0"/>
                      </a:endParaRPr>
                    </a:p>
                  </a:txBody>
                  <a:tcPr marL="5074" marR="5074" marT="5074" marB="0" anchor="b"/>
                </a:tc>
                <a:tc>
                  <a:txBody>
                    <a:bodyPr/>
                    <a:lstStyle/>
                    <a:p>
                      <a:pPr algn="l" fontAlgn="b"/>
                      <a:r>
                        <a:rPr lang="en-CA" sz="1400" u="none" strike="noStrike" dirty="0">
                          <a:solidFill>
                            <a:schemeClr val="accent1"/>
                          </a:solidFill>
                          <a:effectLst/>
                        </a:rPr>
                        <a:t>Yan Zhang (Marvell)</a:t>
                      </a:r>
                      <a:endParaRPr lang="en-CA" sz="1400" b="0" i="0" u="none" strike="noStrike" dirty="0">
                        <a:solidFill>
                          <a:schemeClr val="accent1"/>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07813167"/>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1986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Sounding CRs 11ax Draft 5.0</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Menzo</a:t>
                      </a:r>
                      <a:r>
                        <a:rPr lang="en-CA" sz="1400" u="none" strike="noStrike" dirty="0">
                          <a:effectLst/>
                        </a:rPr>
                        <a:t> </a:t>
                      </a:r>
                      <a:r>
                        <a:rPr lang="en-CA" sz="1400" u="none" strike="noStrike" dirty="0" err="1">
                          <a:effectLst/>
                        </a:rPr>
                        <a:t>Wentink</a:t>
                      </a:r>
                      <a:r>
                        <a:rPr lang="en-CA" sz="1400" u="none" strike="noStrike" dirty="0">
                          <a:effectLst/>
                        </a:rPr>
                        <a:t> (Qualcomm)</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42205643"/>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1995</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MU EDCA</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314377036"/>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1996</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OPS</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18095726"/>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1997</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6 GHz discovery</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719116448"/>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1998</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for misc CIDs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laurent</a:t>
                      </a:r>
                      <a:r>
                        <a:rPr lang="en-CA" sz="1400" u="none" strike="noStrike" dirty="0">
                          <a:effectLst/>
                        </a:rPr>
                        <a:t> </a:t>
                      </a:r>
                      <a:r>
                        <a:rPr lang="en-CA" sz="1400" u="none" strike="noStrike" dirty="0" err="1">
                          <a:effectLst/>
                        </a:rPr>
                        <a:t>cariou</a:t>
                      </a:r>
                      <a:r>
                        <a:rPr lang="en-CA" sz="1400" u="none" strike="noStrike" dirty="0">
                          <a:effectLst/>
                        </a:rPr>
                        <a:t> (Intel)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6235835"/>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2004</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D5.0 PHY CR</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Youhan</a:t>
                      </a:r>
                      <a:r>
                        <a:rPr lang="en-CA" sz="1400" u="none" strike="noStrike" dirty="0">
                          <a:solidFill>
                            <a:srgbClr val="00B050"/>
                          </a:solidFill>
                          <a:effectLst/>
                        </a:rPr>
                        <a:t> Kim (Qualcomm)</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67317863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2006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TX Spectral Mask CR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Youhan</a:t>
                      </a:r>
                      <a:r>
                        <a:rPr lang="en-CA" sz="1400" u="none" strike="noStrike" dirty="0">
                          <a:effectLst/>
                        </a:rPr>
                        <a:t> Kim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405781822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2016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BQR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Zhou Lan (Broadcom Inc.)</a:t>
                      </a:r>
                      <a:endParaRPr lang="en-CA" sz="14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19912403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2020</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comment resolution 9.7.3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Liwen</a:t>
                      </a:r>
                      <a:r>
                        <a:rPr lang="en-CA" sz="1400" u="none" strike="noStrike" dirty="0">
                          <a:effectLst/>
                        </a:rPr>
                        <a:t> Chu (Marvell)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8492694"/>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2021</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Security parameter constraints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Jouni</a:t>
                      </a:r>
                      <a:r>
                        <a:rPr lang="en-CA" sz="1400" u="none" strike="noStrike" dirty="0">
                          <a:effectLst/>
                        </a:rPr>
                        <a:t> </a:t>
                      </a:r>
                      <a:r>
                        <a:rPr lang="en-CA" sz="1400" u="none" strike="noStrike" dirty="0" err="1">
                          <a:effectLst/>
                        </a:rPr>
                        <a:t>Malinen</a:t>
                      </a:r>
                      <a:r>
                        <a:rPr lang="en-CA" sz="1400" u="none" strike="noStrike" dirty="0">
                          <a:effectLst/>
                        </a:rPr>
                        <a:t>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35923779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CRs on MCS Table</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a:effectLst/>
                        </a:rPr>
                        <a:t>Bin Tian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70542225"/>
                  </a:ext>
                </a:extLst>
              </a:tr>
            </a:tbl>
          </a:graphicData>
        </a:graphic>
      </p:graphicFrame>
    </p:spTree>
    <p:extLst>
      <p:ext uri="{BB962C8B-B14F-4D97-AF65-F5344CB8AC3E}">
        <p14:creationId xmlns:p14="http://schemas.microsoft.com/office/powerpoint/2010/main" val="166159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November 10-15, 2019</a:t>
            </a: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9981D-3C1D-574E-93EE-0F836131B64E}"/>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38F7BA3-6C1F-B14C-A5F3-BABC2B36B84D}"/>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BE11D4BC-2530-9348-B4EB-579D8415B80A}"/>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A6A29356-FFBC-7040-B20D-E4E251311D40}"/>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0BBCD2DC-46B4-0F42-BAE5-22FBA35169D4}"/>
              </a:ext>
            </a:extLst>
          </p:cNvPr>
          <p:cNvGraphicFramePr>
            <a:graphicFrameLocks noGrp="1"/>
          </p:cNvGraphicFramePr>
          <p:nvPr>
            <p:extLst>
              <p:ext uri="{D42A27DB-BD31-4B8C-83A1-F6EECF244321}">
                <p14:modId xmlns:p14="http://schemas.microsoft.com/office/powerpoint/2010/main" val="2701117775"/>
              </p:ext>
            </p:extLst>
          </p:nvPr>
        </p:nvGraphicFramePr>
        <p:xfrm>
          <a:off x="2171701" y="2127554"/>
          <a:ext cx="7715250" cy="1611009"/>
        </p:xfrm>
        <a:graphic>
          <a:graphicData uri="http://schemas.openxmlformats.org/drawingml/2006/table">
            <a:tbl>
              <a:tblPr>
                <a:tableStyleId>{5C22544A-7EE6-4342-B048-85BDC9FD1C3A}</a:tableStyleId>
              </a:tblPr>
              <a:tblGrid>
                <a:gridCol w="775708">
                  <a:extLst>
                    <a:ext uri="{9D8B030D-6E8A-4147-A177-3AD203B41FA5}">
                      <a16:colId xmlns:a16="http://schemas.microsoft.com/office/drawing/2014/main" val="2538985307"/>
                    </a:ext>
                  </a:extLst>
                </a:gridCol>
                <a:gridCol w="790918">
                  <a:extLst>
                    <a:ext uri="{9D8B030D-6E8A-4147-A177-3AD203B41FA5}">
                      <a16:colId xmlns:a16="http://schemas.microsoft.com/office/drawing/2014/main" val="3444588687"/>
                    </a:ext>
                  </a:extLst>
                </a:gridCol>
                <a:gridCol w="3456462">
                  <a:extLst>
                    <a:ext uri="{9D8B030D-6E8A-4147-A177-3AD203B41FA5}">
                      <a16:colId xmlns:a16="http://schemas.microsoft.com/office/drawing/2014/main" val="2355996672"/>
                    </a:ext>
                  </a:extLst>
                </a:gridCol>
                <a:gridCol w="2692162">
                  <a:extLst>
                    <a:ext uri="{9D8B030D-6E8A-4147-A177-3AD203B41FA5}">
                      <a16:colId xmlns:a16="http://schemas.microsoft.com/office/drawing/2014/main" val="3452875093"/>
                    </a:ext>
                  </a:extLst>
                </a:gridCol>
              </a:tblGrid>
              <a:tr h="201274">
                <a:tc>
                  <a:txBody>
                    <a:bodyPr/>
                    <a:lstStyle/>
                    <a:p>
                      <a:pPr algn="ctr" fontAlgn="b"/>
                      <a:r>
                        <a:rPr lang="en-CA" sz="1400" b="1" u="none" strike="noStrike">
                          <a:effectLst/>
                        </a:rPr>
                        <a:t>Year</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DCN</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Title</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dirty="0">
                          <a:effectLst/>
                        </a:rPr>
                        <a:t>Author</a:t>
                      </a:r>
                      <a:endParaRPr lang="en-CA" sz="14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424059946"/>
                  </a:ext>
                </a:extLst>
              </a:tr>
              <a:tr h="198939">
                <a:tc>
                  <a:txBody>
                    <a:bodyPr/>
                    <a:lstStyle/>
                    <a:p>
                      <a:pPr algn="r" fontAlgn="t"/>
                      <a:r>
                        <a:rPr lang="en-CA" sz="1200" u="none" strike="noStrike" dirty="0">
                          <a:effectLst/>
                        </a:rPr>
                        <a:t>2019</a:t>
                      </a:r>
                      <a:endParaRPr lang="en-CA" sz="12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2025</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d5.0 comment resolution 26.6.3.1</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dirty="0" err="1">
                          <a:effectLst/>
                        </a:rPr>
                        <a:t>Liwen</a:t>
                      </a:r>
                      <a:r>
                        <a:rPr lang="en-CA" sz="1200" u="none" strike="noStrike" dirty="0">
                          <a:effectLst/>
                        </a:rPr>
                        <a:t> Chu (Marvell)</a:t>
                      </a:r>
                      <a:endParaRPr lang="en-CA" sz="12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981598903"/>
                  </a:ext>
                </a:extLst>
              </a:tr>
              <a:tr h="198939">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2030</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CR on CID 22392</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Ross Jian Yu (Huawei)</a:t>
                      </a:r>
                      <a:endParaRPr lang="en-CA" sz="12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174547960"/>
                  </a:ext>
                </a:extLst>
              </a:tr>
              <a:tr h="198939">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2031</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d5.0 MAC miscellaneous cids</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Liwen Chu (Marvell)</a:t>
                      </a:r>
                      <a:endParaRPr lang="en-CA" sz="12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44174509"/>
                  </a:ext>
                </a:extLst>
              </a:tr>
              <a:tr h="397879">
                <a:tc>
                  <a:txBody>
                    <a:bodyPr/>
                    <a:lstStyle/>
                    <a:p>
                      <a:pPr algn="r" fontAlgn="t"/>
                      <a:r>
                        <a:rPr lang="en-CA" sz="1200" u="none" strike="noStrike">
                          <a:solidFill>
                            <a:schemeClr val="accent1"/>
                          </a:solidFill>
                          <a:effectLst/>
                        </a:rPr>
                        <a:t>2019</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r" fontAlgn="t"/>
                      <a:r>
                        <a:rPr lang="en-CA" sz="1200" u="none" strike="noStrike">
                          <a:solidFill>
                            <a:schemeClr val="accent1"/>
                          </a:solidFill>
                          <a:effectLst/>
                        </a:rPr>
                        <a:t>2035</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l" fontAlgn="t"/>
                      <a:r>
                        <a:rPr lang="en-CA" sz="1200" u="none" strike="noStrike">
                          <a:solidFill>
                            <a:schemeClr val="accent1"/>
                          </a:solidFill>
                          <a:effectLst/>
                        </a:rPr>
                        <a:t>Transmit Spectral Mask for Preamble Punctured Channels</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l" fontAlgn="t"/>
                      <a:r>
                        <a:rPr lang="en-CA" sz="1200" u="none" strike="noStrike" dirty="0" err="1">
                          <a:solidFill>
                            <a:schemeClr val="accent1"/>
                          </a:solidFill>
                          <a:effectLst/>
                        </a:rPr>
                        <a:t>Dorin</a:t>
                      </a:r>
                      <a:r>
                        <a:rPr lang="en-CA" sz="1200" u="none" strike="noStrike" dirty="0">
                          <a:solidFill>
                            <a:schemeClr val="accent1"/>
                          </a:solidFill>
                          <a:effectLst/>
                        </a:rPr>
                        <a:t> Viorel</a:t>
                      </a:r>
                      <a:endParaRPr lang="en-CA" sz="1200" b="0" i="0" u="none" strike="noStrike" dirty="0">
                        <a:solidFill>
                          <a:schemeClr val="accent1"/>
                        </a:solidFill>
                        <a:effectLst/>
                        <a:latin typeface="Calibri" panose="020F0502020204030204" pitchFamily="34" charset="0"/>
                      </a:endParaRPr>
                    </a:p>
                  </a:txBody>
                  <a:tcPr marL="9525" marR="9525" marT="9525" marB="0"/>
                </a:tc>
                <a:extLst>
                  <a:ext uri="{0D108BD9-81ED-4DB2-BD59-A6C34878D82A}">
                    <a16:rowId xmlns:a16="http://schemas.microsoft.com/office/drawing/2014/main" val="3330567673"/>
                  </a:ext>
                </a:extLst>
              </a:tr>
              <a:tr h="397879">
                <a:tc>
                  <a:txBody>
                    <a:bodyPr/>
                    <a:lstStyle/>
                    <a:p>
                      <a:pPr algn="r" fontAlgn="t"/>
                      <a:r>
                        <a:rPr lang="en-CA" sz="1200" u="none" strike="sngStrike">
                          <a:effectLst/>
                        </a:rPr>
                        <a:t>2019</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sngStrike">
                          <a:effectLst/>
                        </a:rPr>
                        <a:t>2038</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sngStrike">
                          <a:effectLst/>
                        </a:rPr>
                        <a:t>LB 244 CR - CIDs 22413 and 22414</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sngStrike" dirty="0">
                          <a:effectLst/>
                        </a:rPr>
                        <a:t>Osama </a:t>
                      </a:r>
                      <a:r>
                        <a:rPr lang="en-CA" sz="1200" u="none" strike="sngStrike" dirty="0" err="1">
                          <a:effectLst/>
                        </a:rPr>
                        <a:t>Aboul-Magd</a:t>
                      </a:r>
                      <a:r>
                        <a:rPr lang="en-CA" sz="1200" u="none" strike="sngStrike" dirty="0">
                          <a:effectLst/>
                        </a:rPr>
                        <a:t> (Huawei Technologies)</a:t>
                      </a:r>
                      <a:endParaRPr lang="en-CA" sz="1200" b="0" i="0" u="none" strike="sng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815541906"/>
                  </a:ext>
                </a:extLst>
              </a:tr>
            </a:tbl>
          </a:graphicData>
        </a:graphic>
      </p:graphicFrame>
    </p:spTree>
    <p:extLst>
      <p:ext uri="{BB962C8B-B14F-4D97-AF65-F5344CB8AC3E}">
        <p14:creationId xmlns:p14="http://schemas.microsoft.com/office/powerpoint/2010/main" val="3161637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(September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September 2019 Interim meeting to today:  </a:t>
            </a:r>
          </a:p>
          <a:p>
            <a:pPr lvl="1">
              <a:buFont typeface="Arial" panose="020B0604020202020204" pitchFamily="34" charset="0"/>
              <a:buChar char="•"/>
            </a:pPr>
            <a:r>
              <a:rPr lang="en-US" altLang="en-US" sz="1600" dirty="0">
                <a:hlinkClick r:id="rId2"/>
              </a:rPr>
              <a:t>https://mentor.ieee.org/802.11/dcn/19/11-19-1630-00-00ax-tgax-september-2019-hanoi-meeting-minutes.docx</a:t>
            </a:r>
            <a:endParaRPr lang="en-US" altLang="en-US" sz="1600" dirty="0"/>
          </a:p>
          <a:p>
            <a:pPr lvl="1">
              <a:buFont typeface="Arial" panose="020B0604020202020204" pitchFamily="34" charset="0"/>
              <a:buChar char="•"/>
            </a:pPr>
            <a:r>
              <a:rPr lang="en-US" altLang="en-US" sz="1600" dirty="0">
                <a:hlinkClick r:id="rId3"/>
              </a:rPr>
              <a:t>https://mentor.ieee.org/802.11/dcn/19/11-19-1990-00-00ax-tgax-teleconference-minutes-october-29-2019.docx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Allan Jones	Second: Bin Tian</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82202-94F8-5545-B6B3-E56B0A3DA9A8}"/>
              </a:ext>
            </a:extLst>
          </p:cNvPr>
          <p:cNvSpPr>
            <a:spLocks noGrp="1"/>
          </p:cNvSpPr>
          <p:nvPr>
            <p:ph type="title"/>
          </p:nvPr>
        </p:nvSpPr>
        <p:spPr/>
        <p:txBody>
          <a:bodyPr/>
          <a:lstStyle/>
          <a:p>
            <a:r>
              <a:rPr lang="en-US" dirty="0"/>
              <a:t>Summary of WG LB 244 Results</a:t>
            </a:r>
          </a:p>
        </p:txBody>
      </p:sp>
      <p:sp>
        <p:nvSpPr>
          <p:cNvPr id="3" name="Content Placeholder 2">
            <a:extLst>
              <a:ext uri="{FF2B5EF4-FFF2-40B4-BE49-F238E27FC236}">
                <a16:creationId xmlns:a16="http://schemas.microsoft.com/office/drawing/2014/main" id="{99C00573-B3C6-3F42-967E-063E540FEA83}"/>
              </a:ext>
            </a:extLst>
          </p:cNvPr>
          <p:cNvSpPr>
            <a:spLocks noGrp="1"/>
          </p:cNvSpPr>
          <p:nvPr>
            <p:ph idx="1"/>
          </p:nvPr>
        </p:nvSpPr>
        <p:spPr/>
        <p:txBody>
          <a:bodyPr/>
          <a:lstStyle/>
          <a:p>
            <a:pPr>
              <a:buFont typeface="Arial" panose="020B0604020202020204" pitchFamily="34" charset="0"/>
              <a:buChar char="•"/>
            </a:pPr>
            <a:r>
              <a:rPr lang="en-CA" dirty="0"/>
              <a:t>Draft 5.0 completed recirculation ballot on October 24. The approval percentage was 93.8%. 558 comments were receive (including those on the CAD – 34 comments). </a:t>
            </a:r>
            <a:r>
              <a:rPr lang="en-US" dirty="0"/>
              <a:t>166 editorial, 385 technical, and 7 general.</a:t>
            </a:r>
          </a:p>
          <a:p>
            <a:pPr>
              <a:buFont typeface="Arial" panose="020B0604020202020204" pitchFamily="34" charset="0"/>
              <a:buChar char="•"/>
            </a:pPr>
            <a:r>
              <a:rPr lang="en-US" dirty="0"/>
              <a:t>Draft 5.1 is available in the member area including resolutions to the Editorial comments.</a:t>
            </a:r>
          </a:p>
        </p:txBody>
      </p:sp>
      <p:sp>
        <p:nvSpPr>
          <p:cNvPr id="4" name="Slide Number Placeholder 3">
            <a:extLst>
              <a:ext uri="{FF2B5EF4-FFF2-40B4-BE49-F238E27FC236}">
                <a16:creationId xmlns:a16="http://schemas.microsoft.com/office/drawing/2014/main" id="{50D2B7CE-8C49-584C-91BF-4D23F64E36B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BC54A4-E2A2-834C-90C4-CA4A33A4C8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D938C7-A52C-F04B-8BE6-DAB39E0B77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94067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CE9D8-19D1-5C48-BDDC-22F3870E7344}"/>
              </a:ext>
            </a:extLst>
          </p:cNvPr>
          <p:cNvSpPr>
            <a:spLocks noGrp="1"/>
          </p:cNvSpPr>
          <p:nvPr>
            <p:ph type="title"/>
          </p:nvPr>
        </p:nvSpPr>
        <p:spPr/>
        <p:txBody>
          <a:bodyPr/>
          <a:lstStyle/>
          <a:p>
            <a:r>
              <a:rPr lang="en-US" dirty="0"/>
              <a:t>11-19/1995 (Laurent </a:t>
            </a:r>
            <a:r>
              <a:rPr lang="en-US" dirty="0" err="1"/>
              <a:t>Cariou</a:t>
            </a:r>
            <a:r>
              <a:rPr lang="en-US" dirty="0"/>
              <a:t>)</a:t>
            </a:r>
          </a:p>
        </p:txBody>
      </p:sp>
      <p:sp>
        <p:nvSpPr>
          <p:cNvPr id="3" name="Content Placeholder 2">
            <a:extLst>
              <a:ext uri="{FF2B5EF4-FFF2-40B4-BE49-F238E27FC236}">
                <a16:creationId xmlns:a16="http://schemas.microsoft.com/office/drawing/2014/main" id="{2A700B7B-3EAF-514F-A61A-FBFFFA0541B4}"/>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22186 </a:t>
            </a:r>
            <a:r>
              <a:rPr lang="en-GB" dirty="0">
                <a:solidFill>
                  <a:schemeClr val="tx1"/>
                </a:solidFill>
              </a:rPr>
              <a:t>22285</a:t>
            </a:r>
            <a:r>
              <a:rPr lang="en-GB" dirty="0">
                <a:solidFill>
                  <a:srgbClr val="FF0000"/>
                </a:solidFill>
              </a:rPr>
              <a:t> 22324 22325 </a:t>
            </a:r>
            <a:r>
              <a:rPr lang="en-GB" dirty="0"/>
              <a:t>22376 22377 22432 22433 </a:t>
            </a:r>
            <a:r>
              <a:rPr lang="en-GB" dirty="0">
                <a:solidFill>
                  <a:srgbClr val="FF0000"/>
                </a:solidFill>
              </a:rPr>
              <a:t>22497</a:t>
            </a:r>
            <a:r>
              <a:rPr lang="en-GB" dirty="0"/>
              <a:t> </a:t>
            </a:r>
            <a:r>
              <a:rPr lang="en-GB" dirty="0">
                <a:solidFill>
                  <a:schemeClr val="tx1"/>
                </a:solidFill>
              </a:rPr>
              <a:t>22545</a:t>
            </a:r>
            <a:r>
              <a:rPr lang="en-GB" dirty="0"/>
              <a:t> in doc 11-19/1995r1?</a:t>
            </a:r>
          </a:p>
          <a:p>
            <a:pPr>
              <a:buFont typeface="Arial" panose="020B0604020202020204" pitchFamily="34" charset="0"/>
              <a:buChar char="•"/>
            </a:pPr>
            <a:endParaRPr lang="en-GB" dirty="0"/>
          </a:p>
          <a:p>
            <a:pPr>
              <a:buFont typeface="Arial" panose="020B0604020202020204" pitchFamily="34" charset="0"/>
              <a:buChar char="•"/>
            </a:pPr>
            <a:r>
              <a:rPr lang="en-GB" dirty="0"/>
              <a:t>Passed with unanimous consent – only CIDs written in black</a:t>
            </a:r>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B2F4971A-2ECF-9746-9DCD-D92CA0A9D7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987F143-DC7A-D94F-B83F-6A7D775DA6B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98BF0-C622-9247-92E7-40AB1C90C98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66654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DB0F2-53D6-274B-9648-347955FB0A11}"/>
              </a:ext>
            </a:extLst>
          </p:cNvPr>
          <p:cNvSpPr>
            <a:spLocks noGrp="1"/>
          </p:cNvSpPr>
          <p:nvPr>
            <p:ph type="title"/>
          </p:nvPr>
        </p:nvSpPr>
        <p:spPr/>
        <p:txBody>
          <a:bodyPr/>
          <a:lstStyle/>
          <a:p>
            <a:r>
              <a:rPr lang="en-US" dirty="0"/>
              <a:t>11-19/1997 (Laurent </a:t>
            </a:r>
            <a:r>
              <a:rPr lang="en-US" dirty="0" err="1"/>
              <a:t>Cariou</a:t>
            </a:r>
            <a:r>
              <a:rPr lang="en-US" dirty="0"/>
              <a:t>)</a:t>
            </a:r>
          </a:p>
        </p:txBody>
      </p:sp>
      <p:sp>
        <p:nvSpPr>
          <p:cNvPr id="3" name="Content Placeholder 2">
            <a:extLst>
              <a:ext uri="{FF2B5EF4-FFF2-40B4-BE49-F238E27FC236}">
                <a16:creationId xmlns:a16="http://schemas.microsoft.com/office/drawing/2014/main" id="{71DB2F41-DD57-AC41-B857-0DC305365E1E}"/>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22527, 22528, 22529, 22530, 22531, 22532, 22533</a:t>
            </a:r>
            <a:r>
              <a:rPr lang="en-CA" dirty="0"/>
              <a:t> in doc 11-19/1997r2?</a:t>
            </a:r>
          </a:p>
          <a:p>
            <a:pPr>
              <a:buFont typeface="Arial" panose="020B0604020202020204" pitchFamily="34" charset="0"/>
              <a:buChar char="•"/>
            </a:pPr>
            <a:endParaRPr lang="en-CA" dirty="0"/>
          </a:p>
          <a:p>
            <a:pPr>
              <a:buFont typeface="Arial" panose="020B0604020202020204" pitchFamily="34" charset="0"/>
              <a:buChar char="•"/>
            </a:pPr>
            <a:r>
              <a:rPr lang="en-CA" dirty="0"/>
              <a:t>Passed with unanimous consent.</a:t>
            </a:r>
            <a:endParaRPr lang="en-US" dirty="0"/>
          </a:p>
        </p:txBody>
      </p:sp>
      <p:sp>
        <p:nvSpPr>
          <p:cNvPr id="4" name="Slide Number Placeholder 3">
            <a:extLst>
              <a:ext uri="{FF2B5EF4-FFF2-40B4-BE49-F238E27FC236}">
                <a16:creationId xmlns:a16="http://schemas.microsoft.com/office/drawing/2014/main" id="{AFC2B97C-4BB4-B34D-B885-F23A3EAEA35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CB15312-2874-5E43-93FA-C2B05F9520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92FA3-BE62-1A42-9E99-290FCE8FDAF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49129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BF06-9B5A-E04E-9573-5923ED87C372}"/>
              </a:ext>
            </a:extLst>
          </p:cNvPr>
          <p:cNvSpPr>
            <a:spLocks noGrp="1"/>
          </p:cNvSpPr>
          <p:nvPr>
            <p:ph type="title"/>
          </p:nvPr>
        </p:nvSpPr>
        <p:spPr/>
        <p:txBody>
          <a:bodyPr/>
          <a:lstStyle/>
          <a:p>
            <a:r>
              <a:rPr lang="en-US" dirty="0"/>
              <a:t>11-19/1996 (Laurent </a:t>
            </a:r>
            <a:r>
              <a:rPr lang="en-US" dirty="0" err="1"/>
              <a:t>Cariou</a:t>
            </a:r>
            <a:r>
              <a:rPr lang="en-US" dirty="0"/>
              <a:t>)</a:t>
            </a:r>
          </a:p>
        </p:txBody>
      </p:sp>
      <p:sp>
        <p:nvSpPr>
          <p:cNvPr id="3" name="Content Placeholder 2">
            <a:extLst>
              <a:ext uri="{FF2B5EF4-FFF2-40B4-BE49-F238E27FC236}">
                <a16:creationId xmlns:a16="http://schemas.microsoft.com/office/drawing/2014/main" id="{F635028B-EBF1-7E4C-9AF2-12BE718EF85B}"/>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22223 22224 22225 </a:t>
            </a:r>
            <a:r>
              <a:rPr lang="en-GB" dirty="0">
                <a:solidFill>
                  <a:srgbClr val="FF0000"/>
                </a:solidFill>
              </a:rPr>
              <a:t>22251</a:t>
            </a:r>
            <a:r>
              <a:rPr lang="en-GB" dirty="0"/>
              <a:t> </a:t>
            </a:r>
            <a:r>
              <a:rPr lang="en-GB" dirty="0">
                <a:solidFill>
                  <a:srgbClr val="FF0000"/>
                </a:solidFill>
              </a:rPr>
              <a:t>22252</a:t>
            </a:r>
            <a:r>
              <a:rPr lang="en-GB" dirty="0"/>
              <a:t> 22254 22255 22256 22257</a:t>
            </a:r>
            <a:r>
              <a:rPr lang="en-CA" dirty="0"/>
              <a:t> in doc 11-19/1996r0?</a:t>
            </a:r>
          </a:p>
          <a:p>
            <a:pPr>
              <a:buFont typeface="Arial" panose="020B0604020202020204" pitchFamily="34" charset="0"/>
              <a:buChar char="•"/>
            </a:pPr>
            <a:endParaRPr lang="en-CA" dirty="0"/>
          </a:p>
          <a:p>
            <a:pPr>
              <a:buFont typeface="Arial" panose="020B0604020202020204" pitchFamily="34" charset="0"/>
              <a:buChar char="•"/>
            </a:pPr>
            <a:r>
              <a:rPr lang="en-CA" dirty="0"/>
              <a:t>Approved with unanimous consent – CIDs written in black</a:t>
            </a:r>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B2B0368-D6E1-4F4E-96FB-22006ECC7BB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70F7C3A-8695-9E46-AC5A-6B32D3BF789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FAAACB3-F17F-9F4B-92F9-BDBA294F5AE8}"/>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11060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E7DB6-063D-6A4D-9AC0-3D375BFD05D5}"/>
              </a:ext>
            </a:extLst>
          </p:cNvPr>
          <p:cNvSpPr>
            <a:spLocks noGrp="1"/>
          </p:cNvSpPr>
          <p:nvPr>
            <p:ph type="title"/>
          </p:nvPr>
        </p:nvSpPr>
        <p:spPr/>
        <p:txBody>
          <a:bodyPr/>
          <a:lstStyle/>
          <a:p>
            <a:r>
              <a:rPr lang="en-US" dirty="0"/>
              <a:t>11-19/2004 (</a:t>
            </a:r>
            <a:r>
              <a:rPr lang="en-US" dirty="0" err="1"/>
              <a:t>Youhan</a:t>
            </a:r>
            <a:r>
              <a:rPr lang="en-US" dirty="0"/>
              <a:t> Kim)</a:t>
            </a:r>
          </a:p>
        </p:txBody>
      </p:sp>
      <p:sp>
        <p:nvSpPr>
          <p:cNvPr id="3" name="Content Placeholder 2">
            <a:extLst>
              <a:ext uri="{FF2B5EF4-FFF2-40B4-BE49-F238E27FC236}">
                <a16:creationId xmlns:a16="http://schemas.microsoft.com/office/drawing/2014/main" id="{240D96FD-D5B8-6344-B9B2-A2DEBA4AF26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22460, 22024, 22025, 22026, 22027, 22548, 22297, 22298, 22556, 22367, 22396, 22505, 22506 in doc 11-19/2004r1?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 </a:t>
            </a:r>
            <a:endParaRPr lang="en-CA" dirty="0"/>
          </a:p>
          <a:p>
            <a:endParaRPr lang="en-US" dirty="0"/>
          </a:p>
        </p:txBody>
      </p:sp>
      <p:sp>
        <p:nvSpPr>
          <p:cNvPr id="4" name="Slide Number Placeholder 3">
            <a:extLst>
              <a:ext uri="{FF2B5EF4-FFF2-40B4-BE49-F238E27FC236}">
                <a16:creationId xmlns:a16="http://schemas.microsoft.com/office/drawing/2014/main" id="{802634FC-EB33-0447-9BD9-C37D7D206C8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AC07F58-E134-184D-9A8E-F68B1A83986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AE6805E-7F75-7544-9A0A-C814696D44A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25876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16378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23CE0-4570-B245-8C9E-72EFC463F775}"/>
              </a:ext>
            </a:extLst>
          </p:cNvPr>
          <p:cNvSpPr>
            <a:spLocks noGrp="1"/>
          </p:cNvSpPr>
          <p:nvPr>
            <p:ph type="title"/>
          </p:nvPr>
        </p:nvSpPr>
        <p:spPr/>
        <p:txBody>
          <a:bodyPr/>
          <a:lstStyle/>
          <a:p>
            <a:r>
              <a:rPr lang="en-US" dirty="0"/>
              <a:t>11-19/1957 (</a:t>
            </a:r>
            <a:r>
              <a:rPr lang="en-US" dirty="0" err="1"/>
              <a:t>Yongho</a:t>
            </a:r>
            <a:r>
              <a:rPr lang="en-US" dirty="0"/>
              <a:t> Seok)</a:t>
            </a:r>
          </a:p>
        </p:txBody>
      </p:sp>
      <p:sp>
        <p:nvSpPr>
          <p:cNvPr id="3" name="Content Placeholder 2">
            <a:extLst>
              <a:ext uri="{FF2B5EF4-FFF2-40B4-BE49-F238E27FC236}">
                <a16:creationId xmlns:a16="http://schemas.microsoft.com/office/drawing/2014/main" id="{B100D812-949C-5A4F-9D0F-00219E6F2190}"/>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22087, 22120</a:t>
            </a:r>
            <a:r>
              <a:rPr lang="en-GB" dirty="0"/>
              <a:t>, 22178, 22265, 22357, 22358 (6 CIDs) in doc 11-19/1957r1?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2872C412-9DDA-BB40-A277-D3EE4204793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66D5D5-A982-FD44-AF63-3C7A92EEB11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AFBC8-69DE-3442-8FAC-E4F35DB4EED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40387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A8C0F-4B53-2F42-AD4A-F81C6F187B69}"/>
              </a:ext>
            </a:extLst>
          </p:cNvPr>
          <p:cNvSpPr>
            <a:spLocks noGrp="1"/>
          </p:cNvSpPr>
          <p:nvPr>
            <p:ph type="title"/>
          </p:nvPr>
        </p:nvSpPr>
        <p:spPr/>
        <p:txBody>
          <a:bodyPr/>
          <a:lstStyle/>
          <a:p>
            <a:r>
              <a:rPr lang="en-US" dirty="0"/>
              <a:t>11-19/1810 (Po-Kai Huang)</a:t>
            </a:r>
          </a:p>
        </p:txBody>
      </p:sp>
      <p:sp>
        <p:nvSpPr>
          <p:cNvPr id="3" name="Content Placeholder 2">
            <a:extLst>
              <a:ext uri="{FF2B5EF4-FFF2-40B4-BE49-F238E27FC236}">
                <a16:creationId xmlns:a16="http://schemas.microsoft.com/office/drawing/2014/main" id="{7C5E2B03-BE7D-2347-A431-800F58DF37A4}"/>
              </a:ext>
            </a:extLst>
          </p:cNvPr>
          <p:cNvSpPr>
            <a:spLocks noGrp="1"/>
          </p:cNvSpPr>
          <p:nvPr>
            <p:ph idx="1"/>
          </p:nvPr>
        </p:nvSpPr>
        <p:spPr/>
        <p:txBody>
          <a:bodyPr/>
          <a:lstStyle/>
          <a:p>
            <a:pPr>
              <a:buFont typeface="Arial" panose="020B0604020202020204" pitchFamily="34" charset="0"/>
              <a:buChar char="•"/>
            </a:pPr>
            <a:r>
              <a:rPr lang="en-US" dirty="0"/>
              <a:t>Do you accept resolutions to CIDs 22061, 22083, 22184, 22335, 22507 in doc 11-19/1810r2?</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3C1E66A4-B8FB-814F-BC05-D198EE203D4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1E82BE6-2351-7945-867E-5EFE5F595B6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A9F4C24-7B4B-E444-BD4B-5AEE016DB38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2927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CDB-5F46-0C46-8D88-8FCBE81C9CB9}"/>
              </a:ext>
            </a:extLst>
          </p:cNvPr>
          <p:cNvSpPr>
            <a:spLocks noGrp="1"/>
          </p:cNvSpPr>
          <p:nvPr>
            <p:ph type="title"/>
          </p:nvPr>
        </p:nvSpPr>
        <p:spPr/>
        <p:txBody>
          <a:bodyPr/>
          <a:lstStyle/>
          <a:p>
            <a:r>
              <a:rPr lang="en-US" dirty="0"/>
              <a:t>11-19/1814r0 (Po-Kai Huang)</a:t>
            </a:r>
          </a:p>
        </p:txBody>
      </p:sp>
      <p:sp>
        <p:nvSpPr>
          <p:cNvPr id="3" name="Content Placeholder 2">
            <a:extLst>
              <a:ext uri="{FF2B5EF4-FFF2-40B4-BE49-F238E27FC236}">
                <a16:creationId xmlns:a16="http://schemas.microsoft.com/office/drawing/2014/main" id="{CDC4D538-B406-FF46-8B11-CE49626A8F17}"/>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22119</a:t>
            </a:r>
            <a:r>
              <a:rPr lang="en-GB" dirty="0"/>
              <a:t>, 22338 in doc 11-19/1814r0?</a:t>
            </a:r>
          </a:p>
          <a:p>
            <a:pPr>
              <a:buFont typeface="Arial" panose="020B0604020202020204" pitchFamily="34" charset="0"/>
              <a:buChar char="•"/>
            </a:pPr>
            <a:endParaRPr lang="en-GB" dirty="0"/>
          </a:p>
          <a:p>
            <a:r>
              <a:rPr lang="en-GB" dirty="0"/>
              <a:t>Approved with unanimous consent.</a:t>
            </a:r>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CC272084-A1B7-C546-B2F0-5C14A611DA4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9967D71-F06A-B24A-9C71-B8FCFDA842D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70B511C-077A-1842-A365-0777FE6BF4F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81571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7ADB7-22B5-F548-BA71-780ACC99B207}"/>
              </a:ext>
            </a:extLst>
          </p:cNvPr>
          <p:cNvSpPr>
            <a:spLocks noGrp="1"/>
          </p:cNvSpPr>
          <p:nvPr>
            <p:ph type="title"/>
          </p:nvPr>
        </p:nvSpPr>
        <p:spPr/>
        <p:txBody>
          <a:bodyPr/>
          <a:lstStyle/>
          <a:p>
            <a:r>
              <a:rPr lang="en-US" dirty="0"/>
              <a:t>11-19/1816 (Po-Kai Huang)</a:t>
            </a:r>
          </a:p>
        </p:txBody>
      </p:sp>
      <p:sp>
        <p:nvSpPr>
          <p:cNvPr id="3" name="Content Placeholder 2">
            <a:extLst>
              <a:ext uri="{FF2B5EF4-FFF2-40B4-BE49-F238E27FC236}">
                <a16:creationId xmlns:a16="http://schemas.microsoft.com/office/drawing/2014/main" id="{48FDDC8C-4D02-CC41-AD21-669BCBE9E645}"/>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22000, 22001, 22105, 22143, </a:t>
            </a:r>
            <a:r>
              <a:rPr lang="en-GB" dirty="0">
                <a:solidFill>
                  <a:srgbClr val="FF0000"/>
                </a:solidFill>
              </a:rPr>
              <a:t>22144</a:t>
            </a:r>
            <a:r>
              <a:rPr lang="en-GB" dirty="0"/>
              <a:t>, 22234, 22235, 22288 in doc 11-19/1816r1?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r>
              <a:rPr lang="en-GB" dirty="0"/>
              <a:t>Resolution </a:t>
            </a:r>
            <a:r>
              <a:rPr lang="en-GB"/>
              <a:t>to CID </a:t>
            </a:r>
            <a:r>
              <a:rPr lang="en-GB" dirty="0"/>
              <a:t>22144 was approved later during the AM1 time slot</a:t>
            </a:r>
            <a:r>
              <a:rPr lang="en-GB"/>
              <a:t>. </a:t>
            </a: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6F8B0895-4C3E-3145-B772-AB9C2BAD789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0E752C1D-776B-F640-882B-5BA94C3C64B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3E64561-9262-D648-887F-AA4B5AD1DA7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99841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9861-9245-3145-AC47-68E294C7E881}"/>
              </a:ext>
            </a:extLst>
          </p:cNvPr>
          <p:cNvSpPr>
            <a:spLocks noGrp="1"/>
          </p:cNvSpPr>
          <p:nvPr>
            <p:ph type="title"/>
          </p:nvPr>
        </p:nvSpPr>
        <p:spPr/>
        <p:txBody>
          <a:bodyPr/>
          <a:lstStyle/>
          <a:p>
            <a:r>
              <a:rPr lang="en-US" dirty="0"/>
              <a:t>11-19/1819 (</a:t>
            </a:r>
            <a:r>
              <a:rPr lang="en-US" dirty="0" err="1"/>
              <a:t>Tomo</a:t>
            </a:r>
            <a:r>
              <a:rPr lang="en-US" dirty="0"/>
              <a:t> Adachi)</a:t>
            </a:r>
          </a:p>
        </p:txBody>
      </p:sp>
      <p:sp>
        <p:nvSpPr>
          <p:cNvPr id="3" name="Content Placeholder 2">
            <a:extLst>
              <a:ext uri="{FF2B5EF4-FFF2-40B4-BE49-F238E27FC236}">
                <a16:creationId xmlns:a16="http://schemas.microsoft.com/office/drawing/2014/main" id="{763A1795-17BA-D44B-B64D-DDE02FE203F3}"/>
              </a:ext>
            </a:extLst>
          </p:cNvPr>
          <p:cNvSpPr>
            <a:spLocks noGrp="1"/>
          </p:cNvSpPr>
          <p:nvPr>
            <p:ph idx="1"/>
          </p:nvPr>
        </p:nvSpPr>
        <p:spPr/>
        <p:txBody>
          <a:bodyPr/>
          <a:lstStyle/>
          <a:p>
            <a:pPr>
              <a:buFont typeface="Arial" panose="020B0604020202020204" pitchFamily="34" charset="0"/>
              <a:buChar char="•"/>
            </a:pPr>
            <a:r>
              <a:rPr lang="en-US" dirty="0"/>
              <a:t>Do you accept resolution to CID 22060 in doc 11-19/1819r0?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39460D5D-35C3-E441-9372-EE68FC89F28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8BF750E-B827-EE47-81C9-E862D78FD0A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7F6D261-DEDE-FC4A-9467-265874ECE0C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289409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23D3E-492D-B74C-AAC7-81E1B692458D}"/>
              </a:ext>
            </a:extLst>
          </p:cNvPr>
          <p:cNvSpPr>
            <a:spLocks noGrp="1"/>
          </p:cNvSpPr>
          <p:nvPr>
            <p:ph type="title"/>
          </p:nvPr>
        </p:nvSpPr>
        <p:spPr/>
        <p:txBody>
          <a:bodyPr/>
          <a:lstStyle/>
          <a:p>
            <a:r>
              <a:rPr lang="en-US" dirty="0"/>
              <a:t>11-19/1906 (Abhishek Patil)</a:t>
            </a:r>
          </a:p>
        </p:txBody>
      </p:sp>
      <p:sp>
        <p:nvSpPr>
          <p:cNvPr id="3" name="Content Placeholder 2">
            <a:extLst>
              <a:ext uri="{FF2B5EF4-FFF2-40B4-BE49-F238E27FC236}">
                <a16:creationId xmlns:a16="http://schemas.microsoft.com/office/drawing/2014/main" id="{668CFF16-1CF2-A14D-B2A1-0A54EDF3BDDE}"/>
              </a:ext>
            </a:extLst>
          </p:cNvPr>
          <p:cNvSpPr>
            <a:spLocks noGrp="1"/>
          </p:cNvSpPr>
          <p:nvPr>
            <p:ph idx="1"/>
          </p:nvPr>
        </p:nvSpPr>
        <p:spPr/>
        <p:txBody>
          <a:bodyPr/>
          <a:lstStyle/>
          <a:p>
            <a:pPr>
              <a:buFont typeface="Arial" panose="020B0604020202020204" pitchFamily="34" charset="0"/>
              <a:buChar char="•"/>
            </a:pPr>
            <a:r>
              <a:rPr lang="en-US" dirty="0"/>
              <a:t>Do you accept resolution to CIDs 22404, 22405, 22406, 22407 in doc 11-19/1906r1?</a:t>
            </a:r>
          </a:p>
          <a:p>
            <a:pPr>
              <a:buFont typeface="Arial" panose="020B0604020202020204" pitchFamily="34" charset="0"/>
              <a:buChar char="•"/>
            </a:pPr>
            <a:endParaRPr lang="en-US" dirty="0"/>
          </a:p>
          <a:p>
            <a:pPr>
              <a:buFont typeface="Arial" panose="020B0604020202020204" pitchFamily="34" charset="0"/>
              <a:buChar char="•"/>
            </a:pPr>
            <a:r>
              <a:rPr lang="en-CA" dirty="0"/>
              <a:t>Approved with unanimous consent.</a:t>
            </a:r>
          </a:p>
        </p:txBody>
      </p:sp>
      <p:sp>
        <p:nvSpPr>
          <p:cNvPr id="4" name="Slide Number Placeholder 3">
            <a:extLst>
              <a:ext uri="{FF2B5EF4-FFF2-40B4-BE49-F238E27FC236}">
                <a16:creationId xmlns:a16="http://schemas.microsoft.com/office/drawing/2014/main" id="{AEB93E0B-6680-5A4D-9030-0C8D4AC1CD5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FB9B183-F3BE-C247-93F6-234C05E675D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B79612B-D1DB-5A4E-AA8C-36247A1AC68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8699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93392-1741-4D4B-87B0-6EDBC614D45B}"/>
              </a:ext>
            </a:extLst>
          </p:cNvPr>
          <p:cNvSpPr>
            <a:spLocks noGrp="1"/>
          </p:cNvSpPr>
          <p:nvPr>
            <p:ph type="title"/>
          </p:nvPr>
        </p:nvSpPr>
        <p:spPr/>
        <p:txBody>
          <a:bodyPr/>
          <a:lstStyle/>
          <a:p>
            <a:r>
              <a:rPr lang="en-US" dirty="0"/>
              <a:t>11-19/1905 (Abhishek Patil)</a:t>
            </a:r>
          </a:p>
        </p:txBody>
      </p:sp>
      <p:sp>
        <p:nvSpPr>
          <p:cNvPr id="3" name="Content Placeholder 2">
            <a:extLst>
              <a:ext uri="{FF2B5EF4-FFF2-40B4-BE49-F238E27FC236}">
                <a16:creationId xmlns:a16="http://schemas.microsoft.com/office/drawing/2014/main" id="{B30D7A41-BC14-CA46-BB7A-A991A4DC0BBD}"/>
              </a:ext>
            </a:extLst>
          </p:cNvPr>
          <p:cNvSpPr>
            <a:spLocks noGrp="1"/>
          </p:cNvSpPr>
          <p:nvPr>
            <p:ph idx="1"/>
          </p:nvPr>
        </p:nvSpPr>
        <p:spPr/>
        <p:txBody>
          <a:bodyPr/>
          <a:lstStyle/>
          <a:p>
            <a:pPr>
              <a:buFont typeface="Arial" panose="020B0604020202020204" pitchFamily="34" charset="0"/>
              <a:buChar char="•"/>
            </a:pPr>
            <a:r>
              <a:rPr lang="en-US" dirty="0"/>
              <a:t>Do you accept resolutions to CIDs 22103, 22106, 22006, 22217, 22115, </a:t>
            </a:r>
            <a:r>
              <a:rPr lang="en-US" dirty="0">
                <a:solidFill>
                  <a:srgbClr val="FF0000"/>
                </a:solidFill>
              </a:rPr>
              <a:t>22122</a:t>
            </a:r>
            <a:r>
              <a:rPr lang="en-US" dirty="0"/>
              <a:t>, 22281 in doc 11-19/1905r2?</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endParaRPr lang="en-CA" dirty="0"/>
          </a:p>
        </p:txBody>
      </p:sp>
      <p:sp>
        <p:nvSpPr>
          <p:cNvPr id="4" name="Slide Number Placeholder 3">
            <a:extLst>
              <a:ext uri="{FF2B5EF4-FFF2-40B4-BE49-F238E27FC236}">
                <a16:creationId xmlns:a16="http://schemas.microsoft.com/office/drawing/2014/main" id="{855A03E6-7AF9-B843-B6CC-E0BC4DBFA1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E45C0CB-B3A8-E741-98C6-49EEEA602D2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EB920-F80A-294B-8118-67137B7036B2}"/>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951211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Preamble puncturing</a:t>
            </a:r>
          </a:p>
          <a:p>
            <a:pPr lvl="1">
              <a:lnSpc>
                <a:spcPct val="80000"/>
              </a:lnSpc>
              <a:buFont typeface="Arial" panose="020B0604020202020204" pitchFamily="34" charset="0"/>
              <a:buChar char="•"/>
            </a:pPr>
            <a:r>
              <a:rPr lang="en-US" altLang="en-US" dirty="0"/>
              <a:t>Other PHY submissions</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028441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E1845-A2AD-6646-8EF8-9CBB5BF9DF2A}"/>
              </a:ext>
            </a:extLst>
          </p:cNvPr>
          <p:cNvSpPr>
            <a:spLocks noGrp="1"/>
          </p:cNvSpPr>
          <p:nvPr>
            <p:ph type="title"/>
          </p:nvPr>
        </p:nvSpPr>
        <p:spPr/>
        <p:txBody>
          <a:bodyPr/>
          <a:lstStyle/>
          <a:p>
            <a:r>
              <a:rPr lang="en-US" dirty="0"/>
              <a:t>Straw Poll (11-19/2035)</a:t>
            </a:r>
          </a:p>
        </p:txBody>
      </p:sp>
      <p:sp>
        <p:nvSpPr>
          <p:cNvPr id="3" name="Content Placeholder 2">
            <a:extLst>
              <a:ext uri="{FF2B5EF4-FFF2-40B4-BE49-F238E27FC236}">
                <a16:creationId xmlns:a16="http://schemas.microsoft.com/office/drawing/2014/main" id="{46CE34EC-CF21-E943-B0EB-D0627E58764C}"/>
              </a:ext>
            </a:extLst>
          </p:cNvPr>
          <p:cNvSpPr>
            <a:spLocks noGrp="1"/>
          </p:cNvSpPr>
          <p:nvPr>
            <p:ph idx="1"/>
          </p:nvPr>
        </p:nvSpPr>
        <p:spPr/>
        <p:txBody>
          <a:bodyPr/>
          <a:lstStyle/>
          <a:p>
            <a:r>
              <a:rPr lang="en-US" dirty="0"/>
              <a:t>Do you support enhancing 11ax puncturing mask specification?</a:t>
            </a:r>
          </a:p>
          <a:p>
            <a:endParaRPr lang="en-US" dirty="0"/>
          </a:p>
          <a:p>
            <a:r>
              <a:rPr lang="en-US" dirty="0"/>
              <a:t>Yes: 4</a:t>
            </a:r>
          </a:p>
          <a:p>
            <a:r>
              <a:rPr lang="en-US" dirty="0"/>
              <a:t>No: 23</a:t>
            </a:r>
          </a:p>
          <a:p>
            <a:r>
              <a:rPr lang="en-US" dirty="0"/>
              <a:t>Abstain: 16</a:t>
            </a:r>
          </a:p>
          <a:p>
            <a:r>
              <a:rPr lang="en-US" dirty="0"/>
              <a:t>Need more time: 16</a:t>
            </a:r>
          </a:p>
        </p:txBody>
      </p:sp>
      <p:sp>
        <p:nvSpPr>
          <p:cNvPr id="4" name="Slide Number Placeholder 3">
            <a:extLst>
              <a:ext uri="{FF2B5EF4-FFF2-40B4-BE49-F238E27FC236}">
                <a16:creationId xmlns:a16="http://schemas.microsoft.com/office/drawing/2014/main" id="{6118949F-849E-CC43-B9A8-7033F38CF3CB}"/>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3A63C6D-95B9-A842-8204-407CDABC911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2F3C18-9E98-EA4B-AAA9-68FE585FF1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321544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8E25C-906B-AE48-BACA-8CA330100E6D}"/>
              </a:ext>
            </a:extLst>
          </p:cNvPr>
          <p:cNvSpPr>
            <a:spLocks noGrp="1"/>
          </p:cNvSpPr>
          <p:nvPr>
            <p:ph type="title"/>
          </p:nvPr>
        </p:nvSpPr>
        <p:spPr/>
        <p:txBody>
          <a:bodyPr/>
          <a:lstStyle/>
          <a:p>
            <a:r>
              <a:rPr lang="en-US" dirty="0"/>
              <a:t>11-19/1983 (Yan Zhang)</a:t>
            </a:r>
          </a:p>
        </p:txBody>
      </p:sp>
      <p:sp>
        <p:nvSpPr>
          <p:cNvPr id="3" name="Content Placeholder 2">
            <a:extLst>
              <a:ext uri="{FF2B5EF4-FFF2-40B4-BE49-F238E27FC236}">
                <a16:creationId xmlns:a16="http://schemas.microsoft.com/office/drawing/2014/main" id="{C8157414-1CCF-B740-A13D-4E3D6DA95ED8}"/>
              </a:ext>
            </a:extLst>
          </p:cNvPr>
          <p:cNvSpPr>
            <a:spLocks noGrp="1"/>
          </p:cNvSpPr>
          <p:nvPr>
            <p:ph idx="1"/>
          </p:nvPr>
        </p:nvSpPr>
        <p:spPr/>
        <p:txBody>
          <a:bodyPr/>
          <a:lstStyle/>
          <a:p>
            <a:pPr>
              <a:buFont typeface="Arial" panose="020B0604020202020204" pitchFamily="34" charset="0"/>
              <a:buChar char="•"/>
            </a:pPr>
            <a:r>
              <a:rPr lang="en-US" dirty="0"/>
              <a:t>Do you accept resolutions to CIDs 22036, 22462, 22044, 22043, 22045, 22455, 22072, 22037, 22450, 22451, 22033, 22034, 22035 in doc 11-19/1983r1?</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0DC1D842-6675-8E42-B6A4-F0040C0EB556}"/>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E46A578-7F04-DD4F-8484-BBA015A7BF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DDF5039-B15C-2B4D-B73D-9072D68BD9D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258715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E0EC6-B704-724D-ACA6-E7B7CFD71219}"/>
              </a:ext>
            </a:extLst>
          </p:cNvPr>
          <p:cNvSpPr>
            <a:spLocks noGrp="1"/>
          </p:cNvSpPr>
          <p:nvPr>
            <p:ph type="title"/>
          </p:nvPr>
        </p:nvSpPr>
        <p:spPr/>
        <p:txBody>
          <a:bodyPr/>
          <a:lstStyle/>
          <a:p>
            <a:r>
              <a:rPr lang="en-US" dirty="0"/>
              <a:t>11-19/1986 (Bo Sun)</a:t>
            </a:r>
          </a:p>
        </p:txBody>
      </p:sp>
      <p:sp>
        <p:nvSpPr>
          <p:cNvPr id="3" name="Content Placeholder 2">
            <a:extLst>
              <a:ext uri="{FF2B5EF4-FFF2-40B4-BE49-F238E27FC236}">
                <a16:creationId xmlns:a16="http://schemas.microsoft.com/office/drawing/2014/main" id="{9008C795-092C-B644-A222-B1953EC709E6}"/>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22029, 22162, 22210, 22295, 22382, 22383, 22415, 22418, 22458, 22459, </a:t>
            </a:r>
            <a:r>
              <a:rPr lang="en-GB" dirty="0">
                <a:solidFill>
                  <a:srgbClr val="FF0000"/>
                </a:solidFill>
              </a:rPr>
              <a:t>22554</a:t>
            </a:r>
            <a:r>
              <a:rPr lang="en-GB" dirty="0"/>
              <a:t> in doc 11-19/1986r1?</a:t>
            </a:r>
          </a:p>
          <a:p>
            <a:pPr lvl="0">
              <a:buFont typeface="Arial" panose="020B0604020202020204" pitchFamily="34" charset="0"/>
              <a:buChar char="•"/>
            </a:pPr>
            <a:endParaRPr lang="en-GB" dirty="0"/>
          </a:p>
          <a:p>
            <a:pPr lvl="0">
              <a:buFont typeface="Arial" panose="020B0604020202020204" pitchFamily="34" charset="0"/>
              <a:buChar char="•"/>
            </a:pPr>
            <a:r>
              <a:rPr lang="en-GB" dirty="0"/>
              <a:t>SP run on Wed AM1 (lack of time on Tue)</a:t>
            </a:r>
          </a:p>
          <a:p>
            <a:pPr lvl="0">
              <a:buFont typeface="Arial" panose="020B0604020202020204" pitchFamily="34" charset="0"/>
              <a:buChar char="•"/>
            </a:pPr>
            <a:r>
              <a:rPr lang="en-GB" dirty="0"/>
              <a:t>Approved with unanimous consent.</a:t>
            </a:r>
          </a:p>
          <a:p>
            <a:pPr lvl="0">
              <a:buFont typeface="Arial" panose="020B0604020202020204" pitchFamily="34" charset="0"/>
              <a:buChar char="•"/>
            </a:pPr>
            <a:r>
              <a:rPr lang="en-GB" dirty="0"/>
              <a:t>CID 22554 is deferred.</a:t>
            </a:r>
          </a:p>
          <a:p>
            <a:pPr lvl="0">
              <a:buFont typeface="Arial" panose="020B0604020202020204" pitchFamily="34" charset="0"/>
              <a:buChar char="•"/>
            </a:pPr>
            <a:endParaRPr lang="en-CA" dirty="0"/>
          </a:p>
          <a:p>
            <a:endParaRPr lang="en-CA" dirty="0"/>
          </a:p>
        </p:txBody>
      </p:sp>
      <p:sp>
        <p:nvSpPr>
          <p:cNvPr id="4" name="Slide Number Placeholder 3">
            <a:extLst>
              <a:ext uri="{FF2B5EF4-FFF2-40B4-BE49-F238E27FC236}">
                <a16:creationId xmlns:a16="http://schemas.microsoft.com/office/drawing/2014/main" id="{AC903AAC-10E1-8F43-A0F6-A21210C7FF7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B251EA3-56A9-954E-BEF1-1E952DDAD84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4DEC0F-EB6B-DF47-AD7B-45B09512711B}"/>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763104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Tuesday November 12,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Brian Hart – second hour.</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52309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CE7D2-5E09-D243-8CEA-B51716E8CAE5}"/>
              </a:ext>
            </a:extLst>
          </p:cNvPr>
          <p:cNvSpPr>
            <a:spLocks noGrp="1"/>
          </p:cNvSpPr>
          <p:nvPr>
            <p:ph type="title"/>
          </p:nvPr>
        </p:nvSpPr>
        <p:spPr/>
        <p:txBody>
          <a:bodyPr/>
          <a:lstStyle/>
          <a:p>
            <a:r>
              <a:rPr lang="en-US" dirty="0"/>
              <a:t>11-19/2021 (Alfred </a:t>
            </a:r>
            <a:r>
              <a:rPr lang="en-US" dirty="0" err="1"/>
              <a:t>Asterjadhi</a:t>
            </a:r>
            <a:r>
              <a:rPr lang="en-US" dirty="0"/>
              <a:t>)</a:t>
            </a:r>
          </a:p>
        </p:txBody>
      </p:sp>
      <p:sp>
        <p:nvSpPr>
          <p:cNvPr id="3" name="Content Placeholder 2">
            <a:extLst>
              <a:ext uri="{FF2B5EF4-FFF2-40B4-BE49-F238E27FC236}">
                <a16:creationId xmlns:a16="http://schemas.microsoft.com/office/drawing/2014/main" id="{DB97AFBA-4D2E-E04D-B7E2-E86D87CF5456}"/>
              </a:ext>
            </a:extLst>
          </p:cNvPr>
          <p:cNvSpPr>
            <a:spLocks noGrp="1"/>
          </p:cNvSpPr>
          <p:nvPr>
            <p:ph idx="1"/>
          </p:nvPr>
        </p:nvSpPr>
        <p:spPr/>
        <p:txBody>
          <a:bodyPr/>
          <a:lstStyle/>
          <a:p>
            <a:r>
              <a:rPr lang="en-US" dirty="0"/>
              <a:t>Do you accept resolution to CID 22018 in doc 11-19/2021r0?</a:t>
            </a:r>
          </a:p>
          <a:p>
            <a:endParaRPr lang="en-US" dirty="0"/>
          </a:p>
          <a:p>
            <a:r>
              <a:rPr lang="en-US" dirty="0"/>
              <a:t>SP is deferred for more review.</a:t>
            </a:r>
          </a:p>
        </p:txBody>
      </p:sp>
      <p:sp>
        <p:nvSpPr>
          <p:cNvPr id="4" name="Slide Number Placeholder 3">
            <a:extLst>
              <a:ext uri="{FF2B5EF4-FFF2-40B4-BE49-F238E27FC236}">
                <a16:creationId xmlns:a16="http://schemas.microsoft.com/office/drawing/2014/main" id="{906E05F5-94E2-FE48-A676-E7DEA0636A2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B0B624B-0023-9642-8A4F-22BCA89346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28AF1B-7AFA-D64A-BB68-105C0DE84AFB}"/>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71408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85C78-7451-B541-A1DA-0E7DA9233374}"/>
              </a:ext>
            </a:extLst>
          </p:cNvPr>
          <p:cNvSpPr>
            <a:spLocks noGrp="1"/>
          </p:cNvSpPr>
          <p:nvPr>
            <p:ph type="title"/>
          </p:nvPr>
        </p:nvSpPr>
        <p:spPr/>
        <p:txBody>
          <a:bodyPr/>
          <a:lstStyle/>
          <a:p>
            <a:r>
              <a:rPr lang="en-US" dirty="0"/>
              <a:t>11-19/1835 (Alfred </a:t>
            </a:r>
            <a:r>
              <a:rPr lang="en-US" dirty="0" err="1"/>
              <a:t>Asterjadhi</a:t>
            </a:r>
            <a:r>
              <a:rPr lang="en-US" dirty="0"/>
              <a:t>)</a:t>
            </a:r>
          </a:p>
        </p:txBody>
      </p:sp>
      <p:sp>
        <p:nvSpPr>
          <p:cNvPr id="3" name="Content Placeholder 2">
            <a:extLst>
              <a:ext uri="{FF2B5EF4-FFF2-40B4-BE49-F238E27FC236}">
                <a16:creationId xmlns:a16="http://schemas.microsoft.com/office/drawing/2014/main" id="{F23B7610-0927-0C4F-8A4E-598D2CCAE022}"/>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22090, 22091, 22092, 22093, 22094, 22095, 22096, 22097, 22312, 22313,</a:t>
            </a:r>
            <a:r>
              <a:rPr lang="en-CA" dirty="0"/>
              <a:t> </a:t>
            </a:r>
            <a:r>
              <a:rPr lang="en-GB" dirty="0"/>
              <a:t>22314 in doc 11-19/1835r1?</a:t>
            </a:r>
          </a:p>
          <a:p>
            <a:pPr lvl="0">
              <a:buFont typeface="Arial" panose="020B0604020202020204" pitchFamily="34" charset="0"/>
              <a:buChar char="•"/>
            </a:pPr>
            <a:endParaRPr lang="en-GB" dirty="0"/>
          </a:p>
          <a:p>
            <a:pPr lvl="0">
              <a:buFont typeface="Arial" panose="020B0604020202020204" pitchFamily="34" charset="0"/>
              <a:buChar char="•"/>
            </a:pPr>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EEC5B6AD-A785-7943-B7D7-9BD7B0AFA9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02742F0-E5BB-854D-B5CA-9A625D285B4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0C3947C-E28D-1D4C-B9AB-1BDA97A3DD1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082301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83FCA-AB6B-E349-ABD6-A36389A0CE3D}"/>
              </a:ext>
            </a:extLst>
          </p:cNvPr>
          <p:cNvSpPr>
            <a:spLocks noGrp="1"/>
          </p:cNvSpPr>
          <p:nvPr>
            <p:ph type="title"/>
          </p:nvPr>
        </p:nvSpPr>
        <p:spPr/>
        <p:txBody>
          <a:bodyPr/>
          <a:lstStyle/>
          <a:p>
            <a:r>
              <a:rPr lang="en-US" dirty="0"/>
              <a:t>11-19/1831 (Alfred </a:t>
            </a:r>
            <a:r>
              <a:rPr lang="en-US" dirty="0" err="1"/>
              <a:t>Asterjadhi</a:t>
            </a:r>
            <a:r>
              <a:rPr lang="en-US" dirty="0"/>
              <a:t>)</a:t>
            </a:r>
          </a:p>
        </p:txBody>
      </p:sp>
      <p:sp>
        <p:nvSpPr>
          <p:cNvPr id="3" name="Content Placeholder 2">
            <a:extLst>
              <a:ext uri="{FF2B5EF4-FFF2-40B4-BE49-F238E27FC236}">
                <a16:creationId xmlns:a16="http://schemas.microsoft.com/office/drawing/2014/main" id="{E7202735-0A19-4746-8154-EB95B8746E64}"/>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22068, 22081, 22104, 22117, 22118, 22154, 22259, 22267, </a:t>
            </a:r>
            <a:r>
              <a:rPr lang="en-GB" dirty="0">
                <a:solidFill>
                  <a:srgbClr val="FF0000"/>
                </a:solidFill>
              </a:rPr>
              <a:t>22268</a:t>
            </a:r>
            <a:r>
              <a:rPr lang="en-GB" dirty="0"/>
              <a:t>, 22356,</a:t>
            </a:r>
            <a:r>
              <a:rPr lang="en-CA" dirty="0"/>
              <a:t> </a:t>
            </a:r>
            <a:r>
              <a:rPr lang="en-GB" dirty="0"/>
              <a:t>22364, 22365</a:t>
            </a:r>
            <a:r>
              <a:rPr lang="en-CA" dirty="0"/>
              <a:t> in doc 11-19/1831r1?</a:t>
            </a:r>
          </a:p>
          <a:p>
            <a:pPr lvl="0">
              <a:buFont typeface="Arial" panose="020B0604020202020204" pitchFamily="34" charset="0"/>
              <a:buChar char="•"/>
            </a:pPr>
            <a:endParaRPr lang="en-CA" dirty="0"/>
          </a:p>
          <a:p>
            <a:pPr lvl="0">
              <a:buFont typeface="Arial" panose="020B0604020202020204" pitchFamily="34" charset="0"/>
              <a:buChar char="•"/>
            </a:pPr>
            <a:r>
              <a:rPr lang="en-US" dirty="0"/>
              <a:t>Approved with unanimous consent.</a:t>
            </a:r>
          </a:p>
          <a:p>
            <a:pPr lvl="0">
              <a:buFont typeface="Arial" panose="020B0604020202020204" pitchFamily="34" charset="0"/>
              <a:buChar char="•"/>
            </a:pPr>
            <a:r>
              <a:rPr lang="en-US" dirty="0"/>
              <a:t>CID 22268 was considered on Wed AM1 and was approved</a:t>
            </a:r>
          </a:p>
        </p:txBody>
      </p:sp>
      <p:sp>
        <p:nvSpPr>
          <p:cNvPr id="4" name="Slide Number Placeholder 3">
            <a:extLst>
              <a:ext uri="{FF2B5EF4-FFF2-40B4-BE49-F238E27FC236}">
                <a16:creationId xmlns:a16="http://schemas.microsoft.com/office/drawing/2014/main" id="{3ED84625-1029-AA41-9317-12B340EE826A}"/>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6F5120A-A7E8-4549-BEEF-838BCBA91A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E0910C9-47F0-2148-84DB-49A5AABFC07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612605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EE095-6531-E34A-B240-471F2BC7C8EC}"/>
              </a:ext>
            </a:extLst>
          </p:cNvPr>
          <p:cNvSpPr>
            <a:spLocks noGrp="1"/>
          </p:cNvSpPr>
          <p:nvPr>
            <p:ph type="title"/>
          </p:nvPr>
        </p:nvSpPr>
        <p:spPr/>
        <p:txBody>
          <a:bodyPr/>
          <a:lstStyle/>
          <a:p>
            <a:r>
              <a:rPr lang="en-US" dirty="0"/>
              <a:t>11-19/2048 (</a:t>
            </a:r>
            <a:r>
              <a:rPr lang="en-US" dirty="0" err="1"/>
              <a:t>Kaiying</a:t>
            </a:r>
            <a:r>
              <a:rPr lang="en-US" dirty="0"/>
              <a:t> Lu)</a:t>
            </a:r>
          </a:p>
        </p:txBody>
      </p:sp>
      <p:sp>
        <p:nvSpPr>
          <p:cNvPr id="3" name="Content Placeholder 2">
            <a:extLst>
              <a:ext uri="{FF2B5EF4-FFF2-40B4-BE49-F238E27FC236}">
                <a16:creationId xmlns:a16="http://schemas.microsoft.com/office/drawing/2014/main" id="{2BE95320-7431-3947-8DBE-0ECF3C2A18F5}"/>
              </a:ext>
            </a:extLst>
          </p:cNvPr>
          <p:cNvSpPr>
            <a:spLocks noGrp="1"/>
          </p:cNvSpPr>
          <p:nvPr>
            <p:ph idx="1"/>
          </p:nvPr>
        </p:nvSpPr>
        <p:spPr>
          <a:xfrm>
            <a:off x="914401" y="1830390"/>
            <a:ext cx="10361084" cy="4113213"/>
          </a:xfrm>
        </p:spPr>
        <p:txBody>
          <a:bodyPr/>
          <a:lstStyle/>
          <a:p>
            <a:pPr>
              <a:buFont typeface="Arial" panose="020B0604020202020204" pitchFamily="34" charset="0"/>
              <a:buChar char="•"/>
            </a:pPr>
            <a:r>
              <a:rPr lang="en-US" dirty="0"/>
              <a:t>Do you accept resolutions to CIDs </a:t>
            </a:r>
            <a:r>
              <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rPr>
              <a:t>22059, 22269, 22270, 22101, 22102 in doc 11-19/2048r1?</a:t>
            </a:r>
          </a:p>
          <a:p>
            <a:pPr>
              <a:buFont typeface="Arial" panose="020B0604020202020204" pitchFamily="34" charset="0"/>
              <a:buChar char="•"/>
            </a:pPr>
            <a:endPar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pPr>
              <a:buFont typeface="Arial" panose="020B0604020202020204" pitchFamily="34" charset="0"/>
              <a:buChar char="•"/>
            </a:pPr>
            <a:r>
              <a:rPr lang="en-US" altLang="ko-KR" dirty="0">
                <a:solidFill>
                  <a:schemeClr val="tx1"/>
                </a:solidFill>
                <a:latin typeface="Arial" panose="020B0604020202020204" pitchFamily="34" charset="0"/>
              </a:rPr>
              <a:t>Approved with unanimous consent.</a:t>
            </a:r>
          </a:p>
          <a:p>
            <a:endParaRPr lang="en-US" dirty="0"/>
          </a:p>
        </p:txBody>
      </p:sp>
      <p:sp>
        <p:nvSpPr>
          <p:cNvPr id="4" name="Slide Number Placeholder 3">
            <a:extLst>
              <a:ext uri="{FF2B5EF4-FFF2-40B4-BE49-F238E27FC236}">
                <a16:creationId xmlns:a16="http://schemas.microsoft.com/office/drawing/2014/main" id="{D054CAF0-367C-894D-B74E-E3CB6C17253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7F9BA53-4403-F248-9205-25580AB71F1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E8922B9-8A97-F642-970F-B8D6009FAE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7652216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95D9D-9D9B-4043-ADFE-9A7D199908C9}"/>
              </a:ext>
            </a:extLst>
          </p:cNvPr>
          <p:cNvSpPr>
            <a:spLocks noGrp="1"/>
          </p:cNvSpPr>
          <p:nvPr>
            <p:ph type="title"/>
          </p:nvPr>
        </p:nvSpPr>
        <p:spPr/>
        <p:txBody>
          <a:bodyPr/>
          <a:lstStyle/>
          <a:p>
            <a:r>
              <a:rPr lang="en-US" dirty="0"/>
              <a:t>11-19/2053 (</a:t>
            </a:r>
            <a:r>
              <a:rPr lang="en-US" dirty="0" err="1"/>
              <a:t>Kaiying</a:t>
            </a:r>
            <a:r>
              <a:rPr lang="en-US" dirty="0"/>
              <a:t> Lu)</a:t>
            </a:r>
          </a:p>
        </p:txBody>
      </p:sp>
      <p:sp>
        <p:nvSpPr>
          <p:cNvPr id="3" name="Content Placeholder 2">
            <a:extLst>
              <a:ext uri="{FF2B5EF4-FFF2-40B4-BE49-F238E27FC236}">
                <a16:creationId xmlns:a16="http://schemas.microsoft.com/office/drawing/2014/main" id="{F2943D41-3412-DA42-9ED6-F861923D97CB}"/>
              </a:ext>
            </a:extLst>
          </p:cNvPr>
          <p:cNvSpPr>
            <a:spLocks noGrp="1"/>
          </p:cNvSpPr>
          <p:nvPr>
            <p:ph idx="1"/>
          </p:nvPr>
        </p:nvSpPr>
        <p:spPr/>
        <p:txBody>
          <a:bodyPr/>
          <a:lstStyle/>
          <a:p>
            <a:r>
              <a:rPr lang="en-US" dirty="0"/>
              <a:t>Do you accept resolution to CID 22536 in doc 11-19/2053r0?</a:t>
            </a:r>
          </a:p>
          <a:p>
            <a:endParaRPr lang="en-US" dirty="0"/>
          </a:p>
          <a:p>
            <a:r>
              <a:rPr lang="en-US" dirty="0"/>
              <a:t>SP is deferred for further discussion.</a:t>
            </a:r>
          </a:p>
        </p:txBody>
      </p:sp>
      <p:sp>
        <p:nvSpPr>
          <p:cNvPr id="4" name="Slide Number Placeholder 3">
            <a:extLst>
              <a:ext uri="{FF2B5EF4-FFF2-40B4-BE49-F238E27FC236}">
                <a16:creationId xmlns:a16="http://schemas.microsoft.com/office/drawing/2014/main" id="{E29A84AE-742D-A449-9CBB-AD73E8B0474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B595844E-2F5D-554A-BA66-07B762692B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7F6DCE2-882D-5245-BAC0-3EFBD9555AB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868842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02399-BA31-8C49-B262-E0D077F1DCD2}"/>
              </a:ext>
            </a:extLst>
          </p:cNvPr>
          <p:cNvSpPr>
            <a:spLocks noGrp="1"/>
          </p:cNvSpPr>
          <p:nvPr>
            <p:ph type="title"/>
          </p:nvPr>
        </p:nvSpPr>
        <p:spPr/>
        <p:txBody>
          <a:bodyPr/>
          <a:lstStyle/>
          <a:p>
            <a:r>
              <a:rPr lang="en-US" dirty="0"/>
              <a:t>11-19/1871 (Brian Hart)</a:t>
            </a:r>
          </a:p>
        </p:txBody>
      </p:sp>
      <p:sp>
        <p:nvSpPr>
          <p:cNvPr id="3" name="Content Placeholder 2">
            <a:extLst>
              <a:ext uri="{FF2B5EF4-FFF2-40B4-BE49-F238E27FC236}">
                <a16:creationId xmlns:a16="http://schemas.microsoft.com/office/drawing/2014/main" id="{7E7EA3E1-8241-0545-9C7C-80212E8B816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22441, 22041, 22038, 22016, 22391</a:t>
            </a:r>
            <a:r>
              <a:rPr lang="en-CA" dirty="0"/>
              <a:t>, </a:t>
            </a:r>
            <a:r>
              <a:rPr lang="en-GB" dirty="0"/>
              <a:t>22296, 22443, 22040 (8 CIDs) in doc 11-19/1871r2?</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14BE9F18-690C-C447-8837-B74834F6F4E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7FE999B-DA8B-4140-BAAE-71AFE5CACC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BAC564-1601-D04E-862E-0A2E4C38FE8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699607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Wednesday November 13,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Report to EC - </a:t>
            </a:r>
            <a:r>
              <a:rPr lang="en-US" altLang="en-US" dirty="0">
                <a:hlinkClick r:id="rId2"/>
              </a:rPr>
              <a:t>https://mentor.ieee.org/802.11/dcn/19/11-19-2063-00-00ax-p802-11ax-report-to-ec-on-conditional-approval-to-go-to-sa-ballot.pptx</a:t>
            </a:r>
            <a:r>
              <a:rPr lang="en-US" altLang="en-US" dirty="0"/>
              <a:t> </a:t>
            </a:r>
          </a:p>
          <a:p>
            <a:pPr lvl="1">
              <a:lnSpc>
                <a:spcPct val="80000"/>
              </a:lnSpc>
              <a:buFont typeface="Arial" panose="020B0604020202020204" pitchFamily="34" charset="0"/>
              <a:buChar char="•"/>
            </a:pPr>
            <a:r>
              <a:rPr lang="en-US" altLang="en-US" dirty="0"/>
              <a:t>New CAD revision - </a:t>
            </a:r>
            <a:r>
              <a:rPr lang="en-US" altLang="en-US" dirty="0">
                <a:hlinkClick r:id="rId3"/>
              </a:rPr>
              <a:t>https://mentor.ieee.org/802.11/dcn/16/11-16-1348-07-00ax-coexistence-assurance.docx</a:t>
            </a:r>
            <a:r>
              <a:rPr lang="en-US" altLang="en-US" dirty="0"/>
              <a:t> </a:t>
            </a:r>
          </a:p>
          <a:p>
            <a:pPr lvl="1">
              <a:lnSpc>
                <a:spcPct val="80000"/>
              </a:lnSpc>
              <a:buFont typeface="Arial" panose="020B0604020202020204" pitchFamily="34" charset="0"/>
              <a:buChar char="•"/>
            </a:pPr>
            <a:r>
              <a:rPr lang="en-US" altLang="en-US" dirty="0"/>
              <a:t>Comment Resolution Submissions</a:t>
            </a:r>
          </a:p>
          <a:p>
            <a:pPr lvl="2">
              <a:lnSpc>
                <a:spcPct val="80000"/>
              </a:lnSpc>
              <a:buFont typeface="Arial" panose="020B0604020202020204" pitchFamily="34" charset="0"/>
              <a:buChar char="•"/>
            </a:pPr>
            <a:r>
              <a:rPr lang="en-US" altLang="en-US" dirty="0"/>
              <a:t>Continue 11-19/1986.</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338942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9846-A5D1-6C45-801A-E576A27067F3}"/>
              </a:ext>
            </a:extLst>
          </p:cNvPr>
          <p:cNvSpPr>
            <a:spLocks noGrp="1"/>
          </p:cNvSpPr>
          <p:nvPr>
            <p:ph type="title"/>
          </p:nvPr>
        </p:nvSpPr>
        <p:spPr/>
        <p:txBody>
          <a:bodyPr/>
          <a:lstStyle/>
          <a:p>
            <a:r>
              <a:rPr lang="en-US" dirty="0"/>
              <a:t>11-19/2057 (</a:t>
            </a:r>
            <a:r>
              <a:rPr lang="en-US" dirty="0" err="1"/>
              <a:t>Youhan</a:t>
            </a:r>
            <a:r>
              <a:rPr lang="en-US" dirty="0"/>
              <a:t> Kim)</a:t>
            </a:r>
          </a:p>
        </p:txBody>
      </p:sp>
      <p:sp>
        <p:nvSpPr>
          <p:cNvPr id="3" name="Content Placeholder 2">
            <a:extLst>
              <a:ext uri="{FF2B5EF4-FFF2-40B4-BE49-F238E27FC236}">
                <a16:creationId xmlns:a16="http://schemas.microsoft.com/office/drawing/2014/main" id="{F0FD27BA-833E-C244-BD5B-F439FF95EE1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22413, 22414</a:t>
            </a:r>
            <a:r>
              <a:rPr lang="en-US" dirty="0"/>
              <a:t> in doc 11-19/2057r0?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pPr>
              <a:buFont typeface="Arial" panose="020B0604020202020204" pitchFamily="34" charset="0"/>
              <a:buChar char="•"/>
            </a:pPr>
            <a:endParaRPr lang="en-US" dirty="0"/>
          </a:p>
          <a:p>
            <a:endParaRPr lang="en-CA" dirty="0"/>
          </a:p>
        </p:txBody>
      </p:sp>
      <p:sp>
        <p:nvSpPr>
          <p:cNvPr id="4" name="Slide Number Placeholder 3">
            <a:extLst>
              <a:ext uri="{FF2B5EF4-FFF2-40B4-BE49-F238E27FC236}">
                <a16:creationId xmlns:a16="http://schemas.microsoft.com/office/drawing/2014/main" id="{BD6EE4E9-401F-AB49-8930-5D689CF8097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F5D88746-0D2A-0B45-86F6-48E48A6DC95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D74898-BCD7-8F44-B5BB-92CB8CD70539}"/>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7197039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A1C4D-16E6-BF4B-A873-65459765DED7}"/>
              </a:ext>
            </a:extLst>
          </p:cNvPr>
          <p:cNvSpPr>
            <a:spLocks noGrp="1"/>
          </p:cNvSpPr>
          <p:nvPr>
            <p:ph type="title"/>
          </p:nvPr>
        </p:nvSpPr>
        <p:spPr/>
        <p:txBody>
          <a:bodyPr/>
          <a:lstStyle/>
          <a:p>
            <a:r>
              <a:rPr lang="en-US" dirty="0"/>
              <a:t>11-19/1936 (George Cherian)</a:t>
            </a:r>
          </a:p>
        </p:txBody>
      </p:sp>
      <p:sp>
        <p:nvSpPr>
          <p:cNvPr id="3" name="Content Placeholder 2">
            <a:extLst>
              <a:ext uri="{FF2B5EF4-FFF2-40B4-BE49-F238E27FC236}">
                <a16:creationId xmlns:a16="http://schemas.microsoft.com/office/drawing/2014/main" id="{8690A9FD-5EEC-B041-B2A4-D1F9DBE11560}"/>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22063, 22065, 22108, 22211, 22284, 22302, 22303, 22317, 22321, 22369, 22408 in doc 11-19/1936r0?</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6A627597-1033-DE40-9F9E-4CA130104F7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7DDECDC-ADDE-0943-A023-DBE8C67B8F6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3D1C92-8CE2-DC46-A8D1-F9FA86B8874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868678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F2F0D-4A63-A84A-9606-D92CE4D50503}"/>
              </a:ext>
            </a:extLst>
          </p:cNvPr>
          <p:cNvSpPr>
            <a:spLocks noGrp="1"/>
          </p:cNvSpPr>
          <p:nvPr>
            <p:ph type="title"/>
          </p:nvPr>
        </p:nvSpPr>
        <p:spPr/>
        <p:txBody>
          <a:bodyPr/>
          <a:lstStyle/>
          <a:p>
            <a:r>
              <a:rPr lang="en-US" dirty="0"/>
              <a:t>11-19/1922 (Jarkko </a:t>
            </a:r>
            <a:r>
              <a:rPr lang="en-US" dirty="0" err="1"/>
              <a:t>Kneckt</a:t>
            </a:r>
            <a:r>
              <a:rPr lang="en-US" dirty="0"/>
              <a:t>)</a:t>
            </a:r>
          </a:p>
        </p:txBody>
      </p:sp>
      <p:sp>
        <p:nvSpPr>
          <p:cNvPr id="3" name="Content Placeholder 2">
            <a:extLst>
              <a:ext uri="{FF2B5EF4-FFF2-40B4-BE49-F238E27FC236}">
                <a16:creationId xmlns:a16="http://schemas.microsoft.com/office/drawing/2014/main" id="{505EE34E-30D9-224F-995C-107897A34F4F}"/>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22185</a:t>
            </a:r>
            <a:r>
              <a:rPr lang="en-GB" dirty="0"/>
              <a:t>, 22198, </a:t>
            </a:r>
            <a:r>
              <a:rPr lang="en-GB" dirty="0">
                <a:solidFill>
                  <a:srgbClr val="FF0000"/>
                </a:solidFill>
              </a:rPr>
              <a:t>22417</a:t>
            </a:r>
            <a:r>
              <a:rPr lang="en-GB" dirty="0"/>
              <a:t>, 22082, 22086 in doc 11-19/1922r1?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9BF8190A-6F9F-354E-8508-D6B5452B124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DAFD370C-5671-9C46-9A92-C530ECE3C99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7425E9-624E-944F-9FD5-81ACAF1951A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21805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3C44A-B704-A54F-920B-55B1178851A3}"/>
              </a:ext>
            </a:extLst>
          </p:cNvPr>
          <p:cNvSpPr>
            <a:spLocks noGrp="1"/>
          </p:cNvSpPr>
          <p:nvPr>
            <p:ph type="title"/>
          </p:nvPr>
        </p:nvSpPr>
        <p:spPr/>
        <p:txBody>
          <a:bodyPr/>
          <a:lstStyle/>
          <a:p>
            <a:r>
              <a:rPr lang="en-US" dirty="0"/>
              <a:t>11-19/2020 (</a:t>
            </a:r>
            <a:r>
              <a:rPr lang="en-US" dirty="0" err="1"/>
              <a:t>Liwen</a:t>
            </a:r>
            <a:r>
              <a:rPr lang="en-US" dirty="0"/>
              <a:t> Chu)</a:t>
            </a:r>
          </a:p>
        </p:txBody>
      </p:sp>
      <p:sp>
        <p:nvSpPr>
          <p:cNvPr id="3" name="Content Placeholder 2">
            <a:extLst>
              <a:ext uri="{FF2B5EF4-FFF2-40B4-BE49-F238E27FC236}">
                <a16:creationId xmlns:a16="http://schemas.microsoft.com/office/drawing/2014/main" id="{FF506F40-DD87-9B47-9DF0-8C6C90A43268}"/>
              </a:ext>
            </a:extLst>
          </p:cNvPr>
          <p:cNvSpPr>
            <a:spLocks noGrp="1"/>
          </p:cNvSpPr>
          <p:nvPr>
            <p:ph idx="1"/>
          </p:nvPr>
        </p:nvSpPr>
        <p:spPr/>
        <p:txBody>
          <a:bodyPr/>
          <a:lstStyle/>
          <a:p>
            <a:r>
              <a:rPr lang="en-US" dirty="0"/>
              <a:t>Do you accept resolutions to CIDs </a:t>
            </a:r>
            <a:r>
              <a:rPr lang="en-GB" dirty="0"/>
              <a:t>22062, 22276, 22343, 22394</a:t>
            </a:r>
            <a:r>
              <a:rPr lang="en-CA" dirty="0"/>
              <a:t> in doc 11-19/2020r1?</a:t>
            </a:r>
          </a:p>
          <a:p>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B099D-C89D-6E4A-98FC-84A9626DADC6}"/>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C735741-CF77-2748-93D6-0032DDB7C5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CC4599E-F21E-BD41-8CB5-1A21CFA65B3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6951523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B8686-4ADE-4347-9EE5-DE2520506C4F}"/>
              </a:ext>
            </a:extLst>
          </p:cNvPr>
          <p:cNvSpPr>
            <a:spLocks noGrp="1"/>
          </p:cNvSpPr>
          <p:nvPr>
            <p:ph type="title"/>
          </p:nvPr>
        </p:nvSpPr>
        <p:spPr/>
        <p:txBody>
          <a:bodyPr/>
          <a:lstStyle/>
          <a:p>
            <a:r>
              <a:rPr lang="en-US" dirty="0"/>
              <a:t>11-19/1832 (Alfred </a:t>
            </a:r>
            <a:r>
              <a:rPr lang="en-US" dirty="0" err="1"/>
              <a:t>Asterjadhi</a:t>
            </a:r>
            <a:r>
              <a:rPr lang="en-US" dirty="0"/>
              <a:t>)</a:t>
            </a:r>
          </a:p>
        </p:txBody>
      </p:sp>
      <p:sp>
        <p:nvSpPr>
          <p:cNvPr id="3" name="Content Placeholder 2">
            <a:extLst>
              <a:ext uri="{FF2B5EF4-FFF2-40B4-BE49-F238E27FC236}">
                <a16:creationId xmlns:a16="http://schemas.microsoft.com/office/drawing/2014/main" id="{CCC050C1-AB8C-374A-B263-0290029B2658}"/>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22053, 22054, 22055, 22056, 22111, 22112, 22113, 22147, 22150, 22151, 22152, 22153, 22199, 22200, 22277, 22278, 22279, 22280, 22424 in doc 11-19/1832r0?</a:t>
            </a:r>
          </a:p>
          <a:p>
            <a:pPr lvl="0">
              <a:buFont typeface="Arial" panose="020B0604020202020204" pitchFamily="34" charset="0"/>
              <a:buChar char="•"/>
            </a:pPr>
            <a:endParaRPr lang="en-GB" dirty="0"/>
          </a:p>
          <a:p>
            <a:pPr lvl="0">
              <a:buFont typeface="Arial" panose="020B0604020202020204" pitchFamily="34" charset="0"/>
              <a:buChar char="•"/>
            </a:pPr>
            <a:r>
              <a:rPr lang="en-GB" dirty="0"/>
              <a:t>Approved with unanimous consent.</a:t>
            </a:r>
          </a:p>
          <a:p>
            <a:pPr lvl="0">
              <a:buFont typeface="Arial" panose="020B0604020202020204" pitchFamily="34" charset="0"/>
              <a:buChar char="•"/>
            </a:pPr>
            <a:endParaRPr lang="en-GB" dirty="0"/>
          </a:p>
          <a:p>
            <a:pPr lvl="0">
              <a:buFont typeface="Arial" panose="020B0604020202020204" pitchFamily="34" charset="0"/>
              <a:buChar char="•"/>
            </a:pP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E71F5518-A5E0-0342-A25E-A11938316C6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F7BC75C-4902-EB4E-A6B2-BC47041CB3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767AAE0-C1D1-8C4E-89F3-EBC868ADA42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953853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1519-DEE1-7B45-B26A-CC3BD1B47727}"/>
              </a:ext>
            </a:extLst>
          </p:cNvPr>
          <p:cNvSpPr>
            <a:spLocks noGrp="1"/>
          </p:cNvSpPr>
          <p:nvPr>
            <p:ph type="title"/>
          </p:nvPr>
        </p:nvSpPr>
        <p:spPr/>
        <p:txBody>
          <a:bodyPr/>
          <a:lstStyle/>
          <a:p>
            <a:r>
              <a:rPr lang="en-US" dirty="0"/>
              <a:t>11-19/1833 (Alfred </a:t>
            </a:r>
            <a:r>
              <a:rPr lang="en-US" dirty="0" err="1"/>
              <a:t>Asterjadhi</a:t>
            </a:r>
            <a:r>
              <a:rPr lang="en-US" dirty="0"/>
              <a:t>)</a:t>
            </a:r>
          </a:p>
        </p:txBody>
      </p:sp>
      <p:sp>
        <p:nvSpPr>
          <p:cNvPr id="3" name="Content Placeholder 2">
            <a:extLst>
              <a:ext uri="{FF2B5EF4-FFF2-40B4-BE49-F238E27FC236}">
                <a16:creationId xmlns:a16="http://schemas.microsoft.com/office/drawing/2014/main" id="{069ADB8B-62A0-9E44-93F6-8DA1D9B21110}"/>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22049, 22050, 22051, 22052, 22145, 22146, 22149, 22245, 22246, 22247,</a:t>
            </a:r>
            <a:r>
              <a:rPr lang="en-CA" dirty="0"/>
              <a:t> </a:t>
            </a:r>
            <a:r>
              <a:rPr lang="en-GB" dirty="0"/>
              <a:t>22403, 22444 in doc 11-19/1833r0?</a:t>
            </a:r>
            <a:endParaRPr lang="en-CA" dirty="0"/>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8BB2BCCE-F0D9-E049-B86E-509B92B003A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EB5171-5AC0-C84C-B89E-599B6C9E156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CB3558-BE86-7D43-8774-1258C51ACFB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233313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November 13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710696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7600F-C361-C548-8BB0-76217766069D}"/>
              </a:ext>
            </a:extLst>
          </p:cNvPr>
          <p:cNvSpPr>
            <a:spLocks noGrp="1"/>
          </p:cNvSpPr>
          <p:nvPr>
            <p:ph type="title"/>
          </p:nvPr>
        </p:nvSpPr>
        <p:spPr/>
        <p:txBody>
          <a:bodyPr/>
          <a:lstStyle/>
          <a:p>
            <a:r>
              <a:rPr lang="en-US" dirty="0"/>
              <a:t>11-19/1684 (Robert Stacey)</a:t>
            </a:r>
          </a:p>
        </p:txBody>
      </p:sp>
      <p:sp>
        <p:nvSpPr>
          <p:cNvPr id="3" name="Content Placeholder 2">
            <a:extLst>
              <a:ext uri="{FF2B5EF4-FFF2-40B4-BE49-F238E27FC236}">
                <a16:creationId xmlns:a16="http://schemas.microsoft.com/office/drawing/2014/main" id="{19F9255F-7F19-484B-A01D-581ED0700AC1}"/>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22348 and 22416</a:t>
            </a:r>
            <a:r>
              <a:rPr lang="en-CA" dirty="0"/>
              <a:t> in doc 11-19/1684r4?</a:t>
            </a:r>
          </a:p>
          <a:p>
            <a:pPr>
              <a:buFont typeface="Arial" panose="020B0604020202020204" pitchFamily="34" charset="0"/>
              <a:buChar char="•"/>
            </a:pPr>
            <a:endParaRPr lang="en-CA" dirty="0"/>
          </a:p>
          <a:p>
            <a:pPr>
              <a:buFont typeface="Arial" panose="020B0604020202020204" pitchFamily="34" charset="0"/>
              <a:buChar char="•"/>
            </a:pPr>
            <a:r>
              <a:rPr lang="en-CA" dirty="0">
                <a:solidFill>
                  <a:schemeClr val="tx1"/>
                </a:solidFill>
                <a:highlight>
                  <a:srgbClr val="00FF00"/>
                </a:highlight>
              </a:rPr>
              <a:t>Y/N/A: 16/2/29</a:t>
            </a:r>
            <a:endParaRPr lang="en-US" dirty="0">
              <a:solidFill>
                <a:schemeClr val="tx1"/>
              </a:solidFill>
              <a:highlight>
                <a:srgbClr val="00FF00"/>
              </a:highlight>
            </a:endParaRPr>
          </a:p>
        </p:txBody>
      </p:sp>
      <p:sp>
        <p:nvSpPr>
          <p:cNvPr id="4" name="Slide Number Placeholder 3">
            <a:extLst>
              <a:ext uri="{FF2B5EF4-FFF2-40B4-BE49-F238E27FC236}">
                <a16:creationId xmlns:a16="http://schemas.microsoft.com/office/drawing/2014/main" id="{55C33D33-8FAD-B343-8529-4D724259989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0F32797-5ACB-9445-8968-B91C52AB245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D02DD8-B1A1-D348-B059-124C8C214DA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9551057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01183-0B98-1046-A145-6DC48631317B}"/>
              </a:ext>
            </a:extLst>
          </p:cNvPr>
          <p:cNvSpPr>
            <a:spLocks noGrp="1"/>
          </p:cNvSpPr>
          <p:nvPr>
            <p:ph type="title"/>
          </p:nvPr>
        </p:nvSpPr>
        <p:spPr/>
        <p:txBody>
          <a:bodyPr/>
          <a:lstStyle/>
          <a:p>
            <a:r>
              <a:rPr lang="en-US" dirty="0"/>
              <a:t>11-19/1941 (</a:t>
            </a:r>
            <a:r>
              <a:rPr lang="en-US" dirty="0" err="1"/>
              <a:t>Jianhan</a:t>
            </a:r>
            <a:r>
              <a:rPr lang="en-US" dirty="0"/>
              <a:t> Liu)</a:t>
            </a:r>
          </a:p>
        </p:txBody>
      </p:sp>
      <p:sp>
        <p:nvSpPr>
          <p:cNvPr id="3" name="Content Placeholder 2">
            <a:extLst>
              <a:ext uri="{FF2B5EF4-FFF2-40B4-BE49-F238E27FC236}">
                <a16:creationId xmlns:a16="http://schemas.microsoft.com/office/drawing/2014/main" id="{80232581-6D07-8846-88D8-C21C1FA3DC18}"/>
              </a:ext>
            </a:extLst>
          </p:cNvPr>
          <p:cNvSpPr>
            <a:spLocks noGrp="1"/>
          </p:cNvSpPr>
          <p:nvPr>
            <p:ph idx="1"/>
          </p:nvPr>
        </p:nvSpPr>
        <p:spPr/>
        <p:txBody>
          <a:bodyPr/>
          <a:lstStyle/>
          <a:p>
            <a:pPr>
              <a:buFont typeface="Arial" panose="020B0604020202020204" pitchFamily="34" charset="0"/>
              <a:buChar char="•"/>
            </a:pPr>
            <a:r>
              <a:rPr lang="en-US" dirty="0"/>
              <a:t>Do you accept resolutions to CIDs 22384, 22385, 22409, 22410, </a:t>
            </a:r>
            <a:r>
              <a:rPr lang="en-US" dirty="0">
                <a:solidFill>
                  <a:srgbClr val="FF0000"/>
                </a:solidFill>
              </a:rPr>
              <a:t>22411</a:t>
            </a:r>
            <a:r>
              <a:rPr lang="en-US" dirty="0"/>
              <a:t>, and 22453 in doc 11-19/1941r3?</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pPr>
              <a:buFont typeface="Arial" panose="020B0604020202020204" pitchFamily="34" charset="0"/>
              <a:buChar char="•"/>
            </a:pPr>
            <a:endParaRPr lang="en-US" dirty="0"/>
          </a:p>
          <a:p>
            <a:pPr>
              <a:buFont typeface="Arial" panose="020B0604020202020204" pitchFamily="34" charset="0"/>
              <a:buChar char="•"/>
            </a:pPr>
            <a:r>
              <a:rPr lang="en-US" dirty="0"/>
              <a:t>CID 22411 transferred to </a:t>
            </a:r>
            <a:r>
              <a:rPr lang="en-US" dirty="0" err="1"/>
              <a:t>Youhan</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2219033B-B38B-8247-8899-C0FB0E8CCC9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30CCE3B-A78F-564E-88AD-5EB600616D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FA5AD5F-2606-FB42-AB4C-D8547DCEA5F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6296859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C038E-1AF6-CD49-B685-245D49BFC716}"/>
              </a:ext>
            </a:extLst>
          </p:cNvPr>
          <p:cNvSpPr>
            <a:spLocks noGrp="1"/>
          </p:cNvSpPr>
          <p:nvPr>
            <p:ph type="title"/>
          </p:nvPr>
        </p:nvSpPr>
        <p:spPr/>
        <p:txBody>
          <a:bodyPr/>
          <a:lstStyle/>
          <a:p>
            <a:r>
              <a:rPr lang="en-US" dirty="0"/>
              <a:t>11-19/2030 (</a:t>
            </a:r>
            <a:r>
              <a:rPr lang="en-GB" dirty="0"/>
              <a:t>Ross Jian Yu)</a:t>
            </a:r>
            <a:endParaRPr lang="en-US" dirty="0"/>
          </a:p>
        </p:txBody>
      </p:sp>
      <p:sp>
        <p:nvSpPr>
          <p:cNvPr id="3" name="Content Placeholder 2">
            <a:extLst>
              <a:ext uri="{FF2B5EF4-FFF2-40B4-BE49-F238E27FC236}">
                <a16:creationId xmlns:a16="http://schemas.microsoft.com/office/drawing/2014/main" id="{FB24B3E6-E960-6A42-B41D-A6046629BCED}"/>
              </a:ext>
            </a:extLst>
          </p:cNvPr>
          <p:cNvSpPr>
            <a:spLocks noGrp="1"/>
          </p:cNvSpPr>
          <p:nvPr>
            <p:ph idx="1"/>
          </p:nvPr>
        </p:nvSpPr>
        <p:spPr/>
        <p:txBody>
          <a:bodyPr/>
          <a:lstStyle/>
          <a:p>
            <a:pPr>
              <a:buFont typeface="Arial" panose="020B0604020202020204" pitchFamily="34" charset="0"/>
              <a:buChar char="•"/>
            </a:pPr>
            <a:r>
              <a:rPr lang="en-US" dirty="0"/>
              <a:t>Do you accept resolution to CID 22392 in doc 11-19/2030r0?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9B587D25-726E-BC4C-B24E-F7455A062D20}"/>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1B145E6A-59A2-7449-BA05-D66C97C4721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54944DC-D961-3246-8962-9C47208A312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197099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053A8-4509-6E47-B4D7-51578E11EC48}"/>
              </a:ext>
            </a:extLst>
          </p:cNvPr>
          <p:cNvSpPr>
            <a:spLocks noGrp="1"/>
          </p:cNvSpPr>
          <p:nvPr>
            <p:ph type="title"/>
          </p:nvPr>
        </p:nvSpPr>
        <p:spPr/>
        <p:txBody>
          <a:bodyPr/>
          <a:lstStyle/>
          <a:p>
            <a:r>
              <a:rPr lang="en-US" dirty="0"/>
              <a:t>11-19/1947 (Ming Gan)</a:t>
            </a:r>
          </a:p>
        </p:txBody>
      </p:sp>
      <p:sp>
        <p:nvSpPr>
          <p:cNvPr id="3" name="Content Placeholder 2">
            <a:extLst>
              <a:ext uri="{FF2B5EF4-FFF2-40B4-BE49-F238E27FC236}">
                <a16:creationId xmlns:a16="http://schemas.microsoft.com/office/drawing/2014/main" id="{8522759A-0205-D94B-8A7B-851FE640454E}"/>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22064 and 22274</a:t>
            </a:r>
            <a:r>
              <a:rPr lang="en-US" dirty="0"/>
              <a:t> in doc 11-19/1947r0?</a:t>
            </a:r>
          </a:p>
          <a:p>
            <a:pPr>
              <a:buFont typeface="Arial" panose="020B0604020202020204" pitchFamily="34" charset="0"/>
              <a:buChar char="•"/>
            </a:pPr>
            <a:endParaRPr lang="en-US" dirty="0"/>
          </a:p>
          <a:p>
            <a:pPr>
              <a:buFont typeface="Arial" panose="020B0604020202020204" pitchFamily="34" charset="0"/>
              <a:buChar char="•"/>
            </a:pPr>
            <a:r>
              <a:rPr lang="en-CA" dirty="0"/>
              <a:t>Approved with unanimous consent.</a:t>
            </a:r>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E4EBCC51-984D-F64B-B802-B25D918CC091}"/>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B703CBA5-8051-434C-8535-AADF689CCB2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A22EE25-5333-C84F-B904-0A3A7168AF9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593452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C4A52-909A-7243-8007-1F44304D2589}"/>
              </a:ext>
            </a:extLst>
          </p:cNvPr>
          <p:cNvSpPr>
            <a:spLocks noGrp="1"/>
          </p:cNvSpPr>
          <p:nvPr>
            <p:ph type="title"/>
          </p:nvPr>
        </p:nvSpPr>
        <p:spPr/>
        <p:txBody>
          <a:bodyPr/>
          <a:lstStyle/>
          <a:p>
            <a:r>
              <a:rPr lang="en-US" dirty="0"/>
              <a:t>11-19/1948 (Ming Gan)</a:t>
            </a:r>
          </a:p>
        </p:txBody>
      </p:sp>
      <p:sp>
        <p:nvSpPr>
          <p:cNvPr id="3" name="Content Placeholder 2">
            <a:extLst>
              <a:ext uri="{FF2B5EF4-FFF2-40B4-BE49-F238E27FC236}">
                <a16:creationId xmlns:a16="http://schemas.microsoft.com/office/drawing/2014/main" id="{2A5AC224-79AD-6444-9B11-0427DE4A5353}"/>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CA" dirty="0"/>
              <a:t>22386 and 22387 in doc 11-19/1948r1?</a:t>
            </a:r>
          </a:p>
          <a:p>
            <a:pPr>
              <a:buFont typeface="Arial" panose="020B0604020202020204" pitchFamily="34" charset="0"/>
              <a:buChar char="•"/>
            </a:pPr>
            <a:endParaRPr lang="en-CA" dirty="0"/>
          </a:p>
          <a:p>
            <a:pPr>
              <a:buFont typeface="Arial" panose="020B0604020202020204" pitchFamily="34" charset="0"/>
              <a:buChar char="•"/>
            </a:pPr>
            <a:r>
              <a:rPr lang="en-CA" dirty="0">
                <a:highlight>
                  <a:srgbClr val="FF0000"/>
                </a:highlight>
              </a:rPr>
              <a:t>SP is deferred for further discussion</a:t>
            </a:r>
            <a:r>
              <a:rPr lang="en-CA" dirty="0"/>
              <a:t>.</a:t>
            </a:r>
          </a:p>
          <a:p>
            <a:pPr>
              <a:buFont typeface="Arial" panose="020B0604020202020204" pitchFamily="34" charset="0"/>
              <a:buChar char="•"/>
            </a:pPr>
            <a:endParaRPr lang="en-CA" dirty="0"/>
          </a:p>
          <a:p>
            <a:pPr>
              <a:buFont typeface="Arial" panose="020B0604020202020204" pitchFamily="34" charset="0"/>
              <a:buChar char="•"/>
            </a:pPr>
            <a:endParaRPr lang="en-CA"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88EDC8A2-8809-6A41-94C6-6DE1003E97E6}"/>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0EB31C5-A8A9-A844-8295-0C661BD654A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1741138-6A95-7F42-8BBE-B99335ACA077}"/>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1274458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CC83-5686-674B-8170-4BA52D5DCB7F}"/>
              </a:ext>
            </a:extLst>
          </p:cNvPr>
          <p:cNvSpPr>
            <a:spLocks noGrp="1"/>
          </p:cNvSpPr>
          <p:nvPr>
            <p:ph type="title"/>
          </p:nvPr>
        </p:nvSpPr>
        <p:spPr/>
        <p:txBody>
          <a:bodyPr/>
          <a:lstStyle/>
          <a:p>
            <a:r>
              <a:rPr lang="en-US" dirty="0"/>
              <a:t>11-19/1949 (</a:t>
            </a:r>
            <a:r>
              <a:rPr lang="en-US" dirty="0" err="1"/>
              <a:t>Xiaogang</a:t>
            </a:r>
            <a:r>
              <a:rPr lang="en-US" dirty="0"/>
              <a:t> Chen)</a:t>
            </a:r>
          </a:p>
        </p:txBody>
      </p:sp>
      <p:sp>
        <p:nvSpPr>
          <p:cNvPr id="3" name="Content Placeholder 2">
            <a:extLst>
              <a:ext uri="{FF2B5EF4-FFF2-40B4-BE49-F238E27FC236}">
                <a16:creationId xmlns:a16="http://schemas.microsoft.com/office/drawing/2014/main" id="{8F7684A7-F85E-2743-9E1F-3F42577310F4}"/>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CA" dirty="0"/>
              <a:t>22030, 22032 and 22447 in doc 11-19/1949r3?</a:t>
            </a:r>
          </a:p>
          <a:p>
            <a:pPr>
              <a:buFont typeface="Arial" panose="020B0604020202020204" pitchFamily="34" charset="0"/>
              <a:buChar char="•"/>
            </a:pPr>
            <a:endParaRPr lang="en-CA" dirty="0"/>
          </a:p>
          <a:p>
            <a:pPr>
              <a:buFont typeface="Arial" panose="020B0604020202020204" pitchFamily="34" charset="0"/>
              <a:buChar char="•"/>
            </a:pPr>
            <a:r>
              <a:rPr lang="en-CA" dirty="0"/>
              <a:t>Approved with </a:t>
            </a:r>
            <a:r>
              <a:rPr lang="en-CA"/>
              <a:t>unanimous consent.</a:t>
            </a:r>
            <a:endParaRPr lang="en-CA" dirty="0"/>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056F9E7-20FA-544C-B6E0-2D5ABD653CCA}"/>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1095D5-19DB-9F4F-916A-2946139D759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9A497A-4652-1143-BD35-43702EE36EC7}"/>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43698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November 14, AM2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Submissions and Comment Resolution</a:t>
            </a:r>
          </a:p>
          <a:p>
            <a:pPr>
              <a:lnSpc>
                <a:spcPct val="80000"/>
              </a:lnSpc>
              <a:buFont typeface="Arial" panose="020B0604020202020204" pitchFamily="34" charset="0"/>
              <a:buChar char="•"/>
            </a:pPr>
            <a:r>
              <a:rPr lang="en-US" altLang="en-US" dirty="0"/>
              <a:t>Goals for January 2020</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347983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4A746-B7E4-5447-B452-11115D0694DF}"/>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67DCDA7D-D514-0640-AAA4-42EDA8999F7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500FABA-BEED-6D44-81B4-7F6431BDA75A}"/>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925AD166-26FA-3F49-A767-C55D35F2A4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78F83AE-23D1-5040-8DA1-617AA8C11077}"/>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0975914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CE9D8-19D1-5C48-BDDC-22F3870E7344}"/>
              </a:ext>
            </a:extLst>
          </p:cNvPr>
          <p:cNvSpPr>
            <a:spLocks noGrp="1"/>
          </p:cNvSpPr>
          <p:nvPr>
            <p:ph type="title"/>
          </p:nvPr>
        </p:nvSpPr>
        <p:spPr/>
        <p:txBody>
          <a:bodyPr/>
          <a:lstStyle/>
          <a:p>
            <a:r>
              <a:rPr lang="en-US" dirty="0"/>
              <a:t>CR Motion #950</a:t>
            </a:r>
          </a:p>
        </p:txBody>
      </p:sp>
      <p:sp>
        <p:nvSpPr>
          <p:cNvPr id="3" name="Content Placeholder 2">
            <a:extLst>
              <a:ext uri="{FF2B5EF4-FFF2-40B4-BE49-F238E27FC236}">
                <a16:creationId xmlns:a16="http://schemas.microsoft.com/office/drawing/2014/main" id="{2A700B7B-3EAF-514F-A61A-FBFFFA0541B4}"/>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solidFill>
                  <a:schemeClr val="tx1"/>
                </a:solidFill>
              </a:rPr>
              <a:t>22285</a:t>
            </a:r>
            <a:r>
              <a:rPr lang="en-GB" dirty="0">
                <a:solidFill>
                  <a:srgbClr val="FF0000"/>
                </a:solidFill>
              </a:rPr>
              <a:t> </a:t>
            </a:r>
            <a:r>
              <a:rPr lang="en-GB" dirty="0"/>
              <a:t>22376 22377 22432 22433 </a:t>
            </a:r>
            <a:r>
              <a:rPr lang="en-GB" dirty="0">
                <a:solidFill>
                  <a:schemeClr val="tx1"/>
                </a:solidFill>
              </a:rPr>
              <a:t>22545</a:t>
            </a:r>
            <a:r>
              <a:rPr lang="en-GB" dirty="0"/>
              <a:t> in doc 11-19/1995r2</a:t>
            </a:r>
          </a:p>
          <a:p>
            <a:pPr>
              <a:buFont typeface="Arial" panose="020B0604020202020204" pitchFamily="34" charset="0"/>
              <a:buChar char="•"/>
            </a:pPr>
            <a:endParaRPr lang="en-GB" dirty="0"/>
          </a:p>
          <a:p>
            <a:pPr>
              <a:buFont typeface="Arial" panose="020B0604020202020204" pitchFamily="34" charset="0"/>
              <a:buChar char="•"/>
            </a:pPr>
            <a:r>
              <a:rPr lang="en-GB" dirty="0"/>
              <a:t>Move: Laurent </a:t>
            </a:r>
            <a:r>
              <a:rPr lang="en-GB" dirty="0" err="1"/>
              <a:t>Cariou</a:t>
            </a:r>
            <a:r>
              <a:rPr lang="en-GB" dirty="0"/>
              <a:t>		Second: </a:t>
            </a:r>
            <a:r>
              <a:rPr lang="en-GB" dirty="0" err="1"/>
              <a:t>Xiaogang</a:t>
            </a:r>
            <a:r>
              <a:rPr lang="en-GB" dirty="0"/>
              <a:t> Chen</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B2F4971A-2ECF-9746-9DCD-D92CA0A9D7B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987F143-DC7A-D94F-B83F-6A7D775DA6B4}"/>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98BF0-C622-9247-92E7-40AB1C90C98D}"/>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2836833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DB0F2-53D6-274B-9648-347955FB0A11}"/>
              </a:ext>
            </a:extLst>
          </p:cNvPr>
          <p:cNvSpPr>
            <a:spLocks noGrp="1"/>
          </p:cNvSpPr>
          <p:nvPr>
            <p:ph type="title"/>
          </p:nvPr>
        </p:nvSpPr>
        <p:spPr/>
        <p:txBody>
          <a:bodyPr/>
          <a:lstStyle/>
          <a:p>
            <a:r>
              <a:rPr lang="en-US" dirty="0"/>
              <a:t>CR Motion #951</a:t>
            </a:r>
          </a:p>
        </p:txBody>
      </p:sp>
      <p:sp>
        <p:nvSpPr>
          <p:cNvPr id="3" name="Content Placeholder 2">
            <a:extLst>
              <a:ext uri="{FF2B5EF4-FFF2-40B4-BE49-F238E27FC236}">
                <a16:creationId xmlns:a16="http://schemas.microsoft.com/office/drawing/2014/main" id="{71DB2F41-DD57-AC41-B857-0DC305365E1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22527, 22528, 22529, 22530, 22531, 22532, 22533</a:t>
            </a:r>
            <a:r>
              <a:rPr lang="en-CA" dirty="0"/>
              <a:t> in doc 11-19/1997r3</a:t>
            </a:r>
          </a:p>
          <a:p>
            <a:pPr>
              <a:buFont typeface="Arial" panose="020B0604020202020204" pitchFamily="34" charset="0"/>
              <a:buChar char="•"/>
            </a:pPr>
            <a:endParaRPr lang="en-CA" dirty="0"/>
          </a:p>
          <a:p>
            <a:pPr>
              <a:buFont typeface="Arial" panose="020B0604020202020204" pitchFamily="34" charset="0"/>
              <a:buChar char="•"/>
            </a:pPr>
            <a:r>
              <a:rPr lang="en-CA" dirty="0"/>
              <a:t>Move: Laurent </a:t>
            </a:r>
            <a:r>
              <a:rPr lang="en-CA" dirty="0" err="1"/>
              <a:t>Cariou</a:t>
            </a:r>
            <a:r>
              <a:rPr lang="en-CA" dirty="0"/>
              <a:t>			Second: Alfred </a:t>
            </a:r>
            <a:r>
              <a:rPr lang="en-CA" dirty="0" err="1"/>
              <a:t>Asterjadhi</a:t>
            </a:r>
            <a:endParaRPr lang="en-CA"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CA" dirty="0"/>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AFC2B97C-4BB4-B34D-B885-F23A3EAEA35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CB15312-2874-5E43-93FA-C2B05F95201C}"/>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92FA3-BE62-1A42-9E99-290FCE8FDAF0}"/>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23129438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BF06-9B5A-E04E-9573-5923ED87C372}"/>
              </a:ext>
            </a:extLst>
          </p:cNvPr>
          <p:cNvSpPr>
            <a:spLocks noGrp="1"/>
          </p:cNvSpPr>
          <p:nvPr>
            <p:ph type="title"/>
          </p:nvPr>
        </p:nvSpPr>
        <p:spPr/>
        <p:txBody>
          <a:bodyPr/>
          <a:lstStyle/>
          <a:p>
            <a:r>
              <a:rPr lang="en-US" dirty="0"/>
              <a:t>CR Motion #952</a:t>
            </a:r>
          </a:p>
        </p:txBody>
      </p:sp>
      <p:sp>
        <p:nvSpPr>
          <p:cNvPr id="3" name="Content Placeholder 2">
            <a:extLst>
              <a:ext uri="{FF2B5EF4-FFF2-40B4-BE49-F238E27FC236}">
                <a16:creationId xmlns:a16="http://schemas.microsoft.com/office/drawing/2014/main" id="{F635028B-EBF1-7E4C-9AF2-12BE718EF85B}"/>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22223 22224 22225 22254 22255 22256 22257</a:t>
            </a:r>
            <a:r>
              <a:rPr lang="en-CA" dirty="0"/>
              <a:t> in doc 11-19/1996r1</a:t>
            </a:r>
          </a:p>
          <a:p>
            <a:pPr>
              <a:buFont typeface="Arial" panose="020B0604020202020204" pitchFamily="34" charset="0"/>
              <a:buChar char="•"/>
            </a:pPr>
            <a:endParaRPr lang="en-CA" dirty="0"/>
          </a:p>
          <a:p>
            <a:pPr>
              <a:buFont typeface="Arial" panose="020B0604020202020204" pitchFamily="34" charset="0"/>
              <a:buChar char="•"/>
            </a:pPr>
            <a:r>
              <a:rPr lang="en-CA" dirty="0"/>
              <a:t>Move: Laurent </a:t>
            </a:r>
            <a:r>
              <a:rPr lang="en-CA" dirty="0" err="1"/>
              <a:t>Cariou</a:t>
            </a:r>
            <a:r>
              <a:rPr lang="en-CA" dirty="0"/>
              <a:t>		Second: Alfred </a:t>
            </a:r>
            <a:r>
              <a:rPr lang="en-CA" dirty="0" err="1"/>
              <a:t>Asterjadhi</a:t>
            </a:r>
            <a:endParaRPr lang="en-CA"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CA" dirty="0"/>
          </a:p>
          <a:p>
            <a:pPr>
              <a:buFont typeface="Arial" panose="020B0604020202020204" pitchFamily="34" charset="0"/>
              <a:buChar char="•"/>
            </a:pPr>
            <a:endParaRPr lang="en-CA" dirty="0"/>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B2B0368-D6E1-4F4E-96FB-22006ECC7BBD}"/>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70F7C3A-8695-9E46-AC5A-6B32D3BF7893}"/>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FAAACB3-F17F-9F4B-92F9-BDBA294F5AE8}"/>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81214379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E7DB6-063D-6A4D-9AC0-3D375BFD05D5}"/>
              </a:ext>
            </a:extLst>
          </p:cNvPr>
          <p:cNvSpPr>
            <a:spLocks noGrp="1"/>
          </p:cNvSpPr>
          <p:nvPr>
            <p:ph type="title"/>
          </p:nvPr>
        </p:nvSpPr>
        <p:spPr/>
        <p:txBody>
          <a:bodyPr/>
          <a:lstStyle/>
          <a:p>
            <a:r>
              <a:rPr lang="en-US" dirty="0"/>
              <a:t>CR Motion #953</a:t>
            </a:r>
          </a:p>
        </p:txBody>
      </p:sp>
      <p:sp>
        <p:nvSpPr>
          <p:cNvPr id="3" name="Content Placeholder 2">
            <a:extLst>
              <a:ext uri="{FF2B5EF4-FFF2-40B4-BE49-F238E27FC236}">
                <a16:creationId xmlns:a16="http://schemas.microsoft.com/office/drawing/2014/main" id="{240D96FD-D5B8-6344-B9B2-A2DEBA4AF269}"/>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22460, 22024, 22025, 22026, 22027, 22548, 22297, 22298, 22556, 22367, 22396, 22505, 22506 in doc 11-19/2004r1</a:t>
            </a:r>
          </a:p>
          <a:p>
            <a:pPr>
              <a:buFont typeface="Arial" panose="020B0604020202020204" pitchFamily="34" charset="0"/>
              <a:buChar char="•"/>
            </a:pPr>
            <a:endParaRPr lang="en-GB" dirty="0"/>
          </a:p>
          <a:p>
            <a:pPr>
              <a:buFont typeface="Arial" panose="020B0604020202020204" pitchFamily="34" charset="0"/>
              <a:buChar char="•"/>
            </a:pPr>
            <a:r>
              <a:rPr lang="en-GB" dirty="0"/>
              <a:t>Move: </a:t>
            </a:r>
            <a:r>
              <a:rPr lang="en-GB" dirty="0" err="1"/>
              <a:t>Youhan</a:t>
            </a:r>
            <a:r>
              <a:rPr lang="en-GB" dirty="0"/>
              <a:t> Kim		Second: Alfred </a:t>
            </a:r>
            <a:r>
              <a:rPr lang="en-GB" dirty="0" err="1"/>
              <a:t>Asterjadhi</a:t>
            </a:r>
            <a:endParaRPr lang="en-GB" dirty="0"/>
          </a:p>
          <a:p>
            <a:pPr>
              <a:buFont typeface="Arial" panose="020B0604020202020204" pitchFamily="34" charset="0"/>
              <a:buChar char="•"/>
            </a:pPr>
            <a:r>
              <a:rPr lang="en-GB" dirty="0"/>
              <a:t>Approved with unanimous consent</a:t>
            </a:r>
          </a:p>
          <a:p>
            <a:endParaRPr lang="en-US" dirty="0"/>
          </a:p>
        </p:txBody>
      </p:sp>
      <p:sp>
        <p:nvSpPr>
          <p:cNvPr id="4" name="Slide Number Placeholder 3">
            <a:extLst>
              <a:ext uri="{FF2B5EF4-FFF2-40B4-BE49-F238E27FC236}">
                <a16:creationId xmlns:a16="http://schemas.microsoft.com/office/drawing/2014/main" id="{802634FC-EB33-0447-9BD9-C37D7D206C86}"/>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9AC07F58-E134-184D-9A8E-F68B1A839864}"/>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AE6805E-7F75-7544-9A0A-C814696D44AC}"/>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41928033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23CE0-4570-B245-8C9E-72EFC463F775}"/>
              </a:ext>
            </a:extLst>
          </p:cNvPr>
          <p:cNvSpPr>
            <a:spLocks noGrp="1"/>
          </p:cNvSpPr>
          <p:nvPr>
            <p:ph type="title"/>
          </p:nvPr>
        </p:nvSpPr>
        <p:spPr/>
        <p:txBody>
          <a:bodyPr/>
          <a:lstStyle/>
          <a:p>
            <a:r>
              <a:rPr lang="en-US" dirty="0"/>
              <a:t>CR Motion #954</a:t>
            </a:r>
          </a:p>
        </p:txBody>
      </p:sp>
      <p:sp>
        <p:nvSpPr>
          <p:cNvPr id="3" name="Content Placeholder 2">
            <a:extLst>
              <a:ext uri="{FF2B5EF4-FFF2-40B4-BE49-F238E27FC236}">
                <a16:creationId xmlns:a16="http://schemas.microsoft.com/office/drawing/2014/main" id="{B100D812-949C-5A4F-9D0F-00219E6F2190}"/>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GB" dirty="0"/>
              <a:t> 22178, 22265, 22357, 22358 (6 CIDs) in doc 11-19/1957r1</a:t>
            </a:r>
          </a:p>
          <a:p>
            <a:pPr>
              <a:buFont typeface="Arial" panose="020B0604020202020204" pitchFamily="34" charset="0"/>
              <a:buChar char="•"/>
            </a:pPr>
            <a:endParaRPr lang="en-GB" dirty="0"/>
          </a:p>
          <a:p>
            <a:pPr>
              <a:buFont typeface="Arial" panose="020B0604020202020204" pitchFamily="34" charset="0"/>
              <a:buChar char="•"/>
            </a:pPr>
            <a:r>
              <a:rPr lang="en-GB" dirty="0"/>
              <a:t>Move: </a:t>
            </a:r>
            <a:r>
              <a:rPr lang="en-GB" dirty="0" err="1"/>
              <a:t>Kaiying</a:t>
            </a:r>
            <a:r>
              <a:rPr lang="en-GB" dirty="0"/>
              <a:t> Lu		Second: Ming Gan</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2872C412-9DDA-BB40-A277-D3EE42047932}"/>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66D5D5-A982-FD44-AF63-3C7A92EEB114}"/>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AFBC8-69DE-3442-8FAC-E4F35DB4EED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21068358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A8C0F-4B53-2F42-AD4A-F81C6F187B69}"/>
              </a:ext>
            </a:extLst>
          </p:cNvPr>
          <p:cNvSpPr>
            <a:spLocks noGrp="1"/>
          </p:cNvSpPr>
          <p:nvPr>
            <p:ph type="title"/>
          </p:nvPr>
        </p:nvSpPr>
        <p:spPr/>
        <p:txBody>
          <a:bodyPr/>
          <a:lstStyle/>
          <a:p>
            <a:r>
              <a:rPr lang="en-US" dirty="0"/>
              <a:t>CR Motion #955</a:t>
            </a:r>
          </a:p>
        </p:txBody>
      </p:sp>
      <p:sp>
        <p:nvSpPr>
          <p:cNvPr id="3" name="Content Placeholder 2">
            <a:extLst>
              <a:ext uri="{FF2B5EF4-FFF2-40B4-BE49-F238E27FC236}">
                <a16:creationId xmlns:a16="http://schemas.microsoft.com/office/drawing/2014/main" id="{7C5E2B03-BE7D-2347-A431-800F58DF37A4}"/>
              </a:ext>
            </a:extLst>
          </p:cNvPr>
          <p:cNvSpPr>
            <a:spLocks noGrp="1"/>
          </p:cNvSpPr>
          <p:nvPr>
            <p:ph idx="1"/>
          </p:nvPr>
        </p:nvSpPr>
        <p:spPr/>
        <p:txBody>
          <a:bodyPr/>
          <a:lstStyle/>
          <a:p>
            <a:pPr>
              <a:buFont typeface="Arial" panose="020B0604020202020204" pitchFamily="34" charset="0"/>
              <a:buChar char="•"/>
            </a:pPr>
            <a:r>
              <a:rPr lang="en-US" dirty="0"/>
              <a:t>Move to accept resolutions to CIDs 22061, 22083, 22184, 22335, 22507 in doc 11-19/1810r2</a:t>
            </a:r>
          </a:p>
          <a:p>
            <a:pPr>
              <a:buFont typeface="Arial" panose="020B0604020202020204" pitchFamily="34" charset="0"/>
              <a:buChar char="•"/>
            </a:pPr>
            <a:endParaRPr lang="en-US" dirty="0"/>
          </a:p>
          <a:p>
            <a:pPr>
              <a:buFont typeface="Arial" panose="020B0604020202020204" pitchFamily="34" charset="0"/>
              <a:buChar char="•"/>
            </a:pPr>
            <a:r>
              <a:rPr lang="en-US" dirty="0"/>
              <a:t>Move: Robert Stacey		Second: Alfred </a:t>
            </a:r>
            <a:r>
              <a:rPr lang="en-US" dirty="0" err="1"/>
              <a:t>Asterjadhi</a:t>
            </a:r>
            <a:endParaRPr lang="en-US"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1E66A4-B8FB-814F-BC05-D198EE203D41}"/>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1E82BE6-2351-7945-867E-5EFE5F595B6B}"/>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A9F4C24-7B4B-E444-BD4B-5AEE016DB383}"/>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37850186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CDB-5F46-0C46-8D88-8FCBE81C9CB9}"/>
              </a:ext>
            </a:extLst>
          </p:cNvPr>
          <p:cNvSpPr>
            <a:spLocks noGrp="1"/>
          </p:cNvSpPr>
          <p:nvPr>
            <p:ph type="title"/>
          </p:nvPr>
        </p:nvSpPr>
        <p:spPr/>
        <p:txBody>
          <a:bodyPr/>
          <a:lstStyle/>
          <a:p>
            <a:r>
              <a:rPr lang="en-US" dirty="0"/>
              <a:t>CR Motion #956</a:t>
            </a:r>
          </a:p>
        </p:txBody>
      </p:sp>
      <p:sp>
        <p:nvSpPr>
          <p:cNvPr id="3" name="Content Placeholder 2">
            <a:extLst>
              <a:ext uri="{FF2B5EF4-FFF2-40B4-BE49-F238E27FC236}">
                <a16:creationId xmlns:a16="http://schemas.microsoft.com/office/drawing/2014/main" id="{CDC4D538-B406-FF46-8B11-CE49626A8F17}"/>
              </a:ext>
            </a:extLst>
          </p:cNvPr>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22338 in doc 11-19/1814r0</a:t>
            </a:r>
          </a:p>
          <a:p>
            <a:pPr>
              <a:buFont typeface="Arial" panose="020B0604020202020204" pitchFamily="34" charset="0"/>
              <a:buChar char="•"/>
            </a:pPr>
            <a:endParaRPr lang="en-GB" dirty="0"/>
          </a:p>
          <a:p>
            <a:pPr>
              <a:buFont typeface="Arial" panose="020B0604020202020204" pitchFamily="34" charset="0"/>
              <a:buChar char="•"/>
            </a:pPr>
            <a:r>
              <a:rPr lang="en-GB" dirty="0"/>
              <a:t>Move: Robert Stacey			Second: </a:t>
            </a:r>
            <a:r>
              <a:rPr lang="en-GB" dirty="0" err="1"/>
              <a:t>Youhan</a:t>
            </a:r>
            <a:r>
              <a:rPr lang="en-GB" dirty="0"/>
              <a:t> Kim</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CC272084-A1B7-C546-B2F0-5C14A611DA4A}"/>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9967D71-F06A-B24A-9C71-B8FCFDA842D4}"/>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70B511C-077A-1842-A365-0777FE6BF4FD}"/>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26148202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7ADB7-22B5-F548-BA71-780ACC99B207}"/>
              </a:ext>
            </a:extLst>
          </p:cNvPr>
          <p:cNvSpPr>
            <a:spLocks noGrp="1"/>
          </p:cNvSpPr>
          <p:nvPr>
            <p:ph type="title"/>
          </p:nvPr>
        </p:nvSpPr>
        <p:spPr/>
        <p:txBody>
          <a:bodyPr/>
          <a:lstStyle/>
          <a:p>
            <a:r>
              <a:rPr lang="en-US" dirty="0"/>
              <a:t>CR Motion #957</a:t>
            </a:r>
          </a:p>
        </p:txBody>
      </p:sp>
      <p:sp>
        <p:nvSpPr>
          <p:cNvPr id="3" name="Content Placeholder 2">
            <a:extLst>
              <a:ext uri="{FF2B5EF4-FFF2-40B4-BE49-F238E27FC236}">
                <a16:creationId xmlns:a16="http://schemas.microsoft.com/office/drawing/2014/main" id="{48FDDC8C-4D02-CC41-AD21-669BCBE9E64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22000, 22001, 22105, 22143, </a:t>
            </a:r>
            <a:r>
              <a:rPr lang="en-GB" dirty="0">
                <a:solidFill>
                  <a:schemeClr val="tx1"/>
                </a:solidFill>
              </a:rPr>
              <a:t>22144</a:t>
            </a:r>
            <a:r>
              <a:rPr lang="en-GB" dirty="0"/>
              <a:t>, 22234, 22235, 22288 in doc 11-19/1816r1</a:t>
            </a:r>
          </a:p>
          <a:p>
            <a:pPr>
              <a:buFont typeface="Arial" panose="020B0604020202020204" pitchFamily="34" charset="0"/>
              <a:buChar char="•"/>
            </a:pPr>
            <a:endParaRPr lang="en-GB" dirty="0"/>
          </a:p>
          <a:p>
            <a:pPr>
              <a:buFont typeface="Arial" panose="020B0604020202020204" pitchFamily="34" charset="0"/>
              <a:buChar char="•"/>
            </a:pPr>
            <a:r>
              <a:rPr lang="en-GB" dirty="0"/>
              <a:t>Move: Robert Stacey			Second: Alfred </a:t>
            </a:r>
            <a:r>
              <a:rPr lang="en-GB" dirty="0" err="1"/>
              <a:t>Asterjadhi</a:t>
            </a: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6F8B0895-4C3E-3145-B772-AB9C2BAD7898}"/>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0E752C1D-776B-F640-882B-5BA94C3C64BD}"/>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3E64561-9262-D648-887F-AA4B5AD1DA7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472011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9861-9245-3145-AC47-68E294C7E881}"/>
              </a:ext>
            </a:extLst>
          </p:cNvPr>
          <p:cNvSpPr>
            <a:spLocks noGrp="1"/>
          </p:cNvSpPr>
          <p:nvPr>
            <p:ph type="title"/>
          </p:nvPr>
        </p:nvSpPr>
        <p:spPr/>
        <p:txBody>
          <a:bodyPr/>
          <a:lstStyle/>
          <a:p>
            <a:r>
              <a:rPr lang="en-US" dirty="0"/>
              <a:t>CR Motion #958</a:t>
            </a:r>
          </a:p>
        </p:txBody>
      </p:sp>
      <p:sp>
        <p:nvSpPr>
          <p:cNvPr id="3" name="Content Placeholder 2">
            <a:extLst>
              <a:ext uri="{FF2B5EF4-FFF2-40B4-BE49-F238E27FC236}">
                <a16:creationId xmlns:a16="http://schemas.microsoft.com/office/drawing/2014/main" id="{763A1795-17BA-D44B-B64D-DDE02FE203F3}"/>
              </a:ext>
            </a:extLst>
          </p:cNvPr>
          <p:cNvSpPr>
            <a:spLocks noGrp="1"/>
          </p:cNvSpPr>
          <p:nvPr>
            <p:ph idx="1"/>
          </p:nvPr>
        </p:nvSpPr>
        <p:spPr/>
        <p:txBody>
          <a:bodyPr/>
          <a:lstStyle/>
          <a:p>
            <a:pPr>
              <a:buFont typeface="Arial" panose="020B0604020202020204" pitchFamily="34" charset="0"/>
              <a:buChar char="•"/>
            </a:pPr>
            <a:r>
              <a:rPr lang="en-US" dirty="0"/>
              <a:t>Move to accept resolution to CID 22060 in doc 11-19/1819r0</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Tomo</a:t>
            </a:r>
            <a:r>
              <a:rPr lang="en-US" dirty="0"/>
              <a:t> Adachi			Second: Alfred </a:t>
            </a:r>
            <a:r>
              <a:rPr lang="en-US" dirty="0" err="1"/>
              <a:t>Asterjadhi</a:t>
            </a:r>
            <a:endParaRPr lang="en-US"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9460D5D-35C3-E441-9372-EE68FC89F28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D8BF750E-B827-EE47-81C9-E862D78FD0A5}"/>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7F6D261-DEDE-FC4A-9467-265874ECE0C0}"/>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40577696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23D3E-492D-B74C-AAC7-81E1B692458D}"/>
              </a:ext>
            </a:extLst>
          </p:cNvPr>
          <p:cNvSpPr>
            <a:spLocks noGrp="1"/>
          </p:cNvSpPr>
          <p:nvPr>
            <p:ph type="title"/>
          </p:nvPr>
        </p:nvSpPr>
        <p:spPr/>
        <p:txBody>
          <a:bodyPr/>
          <a:lstStyle/>
          <a:p>
            <a:r>
              <a:rPr lang="en-US" dirty="0"/>
              <a:t>CR Motion #959</a:t>
            </a:r>
          </a:p>
        </p:txBody>
      </p:sp>
      <p:sp>
        <p:nvSpPr>
          <p:cNvPr id="3" name="Content Placeholder 2">
            <a:extLst>
              <a:ext uri="{FF2B5EF4-FFF2-40B4-BE49-F238E27FC236}">
                <a16:creationId xmlns:a16="http://schemas.microsoft.com/office/drawing/2014/main" id="{668CFF16-1CF2-A14D-B2A1-0A54EDF3BDDE}"/>
              </a:ext>
            </a:extLst>
          </p:cNvPr>
          <p:cNvSpPr>
            <a:spLocks noGrp="1"/>
          </p:cNvSpPr>
          <p:nvPr>
            <p:ph idx="1"/>
          </p:nvPr>
        </p:nvSpPr>
        <p:spPr/>
        <p:txBody>
          <a:bodyPr/>
          <a:lstStyle/>
          <a:p>
            <a:pPr>
              <a:buFont typeface="Arial" panose="020B0604020202020204" pitchFamily="34" charset="0"/>
              <a:buChar char="•"/>
            </a:pPr>
            <a:r>
              <a:rPr lang="en-US" dirty="0"/>
              <a:t>Move to accept resolution to CIDs 22404, 22405, 22406, 22407 in doc 11-19/1906r1</a:t>
            </a:r>
          </a:p>
          <a:p>
            <a:pPr>
              <a:buFont typeface="Arial" panose="020B0604020202020204" pitchFamily="34" charset="0"/>
              <a:buChar char="•"/>
            </a:pPr>
            <a:endParaRPr lang="en-US" dirty="0"/>
          </a:p>
          <a:p>
            <a:pPr>
              <a:buFont typeface="Arial" panose="020B0604020202020204" pitchFamily="34" charset="0"/>
              <a:buChar char="•"/>
            </a:pPr>
            <a:r>
              <a:rPr lang="en-US" dirty="0"/>
              <a:t>Move: Abhishek Patil		Second: Alfred </a:t>
            </a:r>
            <a:r>
              <a:rPr lang="en-US" dirty="0" err="1"/>
              <a:t>Asterjadhi</a:t>
            </a:r>
            <a:endParaRPr lang="en-US"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EB93E0B-6680-5A4D-9030-0C8D4AC1CD5B}"/>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6FB9B183-F3BE-C247-93F6-234C05E675D5}"/>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B79612B-D1DB-5A4E-AA8C-36247A1AC68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7495155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93392-1741-4D4B-87B0-6EDBC614D45B}"/>
              </a:ext>
            </a:extLst>
          </p:cNvPr>
          <p:cNvSpPr>
            <a:spLocks noGrp="1"/>
          </p:cNvSpPr>
          <p:nvPr>
            <p:ph type="title"/>
          </p:nvPr>
        </p:nvSpPr>
        <p:spPr/>
        <p:txBody>
          <a:bodyPr/>
          <a:lstStyle/>
          <a:p>
            <a:r>
              <a:rPr lang="en-US" dirty="0"/>
              <a:t>CR Motion #960</a:t>
            </a:r>
          </a:p>
        </p:txBody>
      </p:sp>
      <p:sp>
        <p:nvSpPr>
          <p:cNvPr id="3" name="Content Placeholder 2">
            <a:extLst>
              <a:ext uri="{FF2B5EF4-FFF2-40B4-BE49-F238E27FC236}">
                <a16:creationId xmlns:a16="http://schemas.microsoft.com/office/drawing/2014/main" id="{B30D7A41-BC14-CA46-BB7A-A991A4DC0BBD}"/>
              </a:ext>
            </a:extLst>
          </p:cNvPr>
          <p:cNvSpPr>
            <a:spLocks noGrp="1"/>
          </p:cNvSpPr>
          <p:nvPr>
            <p:ph idx="1"/>
          </p:nvPr>
        </p:nvSpPr>
        <p:spPr/>
        <p:txBody>
          <a:bodyPr/>
          <a:lstStyle/>
          <a:p>
            <a:pPr>
              <a:buFont typeface="Arial" panose="020B0604020202020204" pitchFamily="34" charset="0"/>
              <a:buChar char="•"/>
            </a:pPr>
            <a:r>
              <a:rPr lang="en-US" dirty="0"/>
              <a:t>Move to accept resolutions to CIDs 22103, 22106, 22006, 22217, 22281 in doc 11-19/1905r2</a:t>
            </a:r>
          </a:p>
          <a:p>
            <a:pPr>
              <a:buFont typeface="Arial" panose="020B0604020202020204" pitchFamily="34" charset="0"/>
              <a:buChar char="•"/>
            </a:pPr>
            <a:endParaRPr lang="en-US" dirty="0"/>
          </a:p>
          <a:p>
            <a:pPr>
              <a:buFont typeface="Arial" panose="020B0604020202020204" pitchFamily="34" charset="0"/>
              <a:buChar char="•"/>
            </a:pPr>
            <a:r>
              <a:rPr lang="en-US" dirty="0"/>
              <a:t>Move: Abhishek Patil		Second: Alfred </a:t>
            </a:r>
            <a:r>
              <a:rPr lang="en-US" dirty="0" err="1"/>
              <a:t>Asterjadhi</a:t>
            </a:r>
            <a:endParaRPr lang="en-US"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55A03E6-7AF9-B843-B6CC-E0BC4DBFA199}"/>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E45C0CB-B3A8-E741-98C6-49EEEA602D25}"/>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EB920-F80A-294B-8118-67137B7036B2}"/>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401161855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8E25C-906B-AE48-BACA-8CA330100E6D}"/>
              </a:ext>
            </a:extLst>
          </p:cNvPr>
          <p:cNvSpPr>
            <a:spLocks noGrp="1"/>
          </p:cNvSpPr>
          <p:nvPr>
            <p:ph type="title"/>
          </p:nvPr>
        </p:nvSpPr>
        <p:spPr/>
        <p:txBody>
          <a:bodyPr/>
          <a:lstStyle/>
          <a:p>
            <a:r>
              <a:rPr lang="en-US" dirty="0"/>
              <a:t>CR Motion #961</a:t>
            </a:r>
          </a:p>
        </p:txBody>
      </p:sp>
      <p:sp>
        <p:nvSpPr>
          <p:cNvPr id="3" name="Content Placeholder 2">
            <a:extLst>
              <a:ext uri="{FF2B5EF4-FFF2-40B4-BE49-F238E27FC236}">
                <a16:creationId xmlns:a16="http://schemas.microsoft.com/office/drawing/2014/main" id="{C8157414-1CCF-B740-A13D-4E3D6DA95ED8}"/>
              </a:ext>
            </a:extLst>
          </p:cNvPr>
          <p:cNvSpPr>
            <a:spLocks noGrp="1"/>
          </p:cNvSpPr>
          <p:nvPr>
            <p:ph idx="1"/>
          </p:nvPr>
        </p:nvSpPr>
        <p:spPr/>
        <p:txBody>
          <a:bodyPr/>
          <a:lstStyle/>
          <a:p>
            <a:pPr>
              <a:buFont typeface="Arial" panose="020B0604020202020204" pitchFamily="34" charset="0"/>
              <a:buChar char="•"/>
            </a:pPr>
            <a:r>
              <a:rPr lang="en-US" dirty="0"/>
              <a:t>Move to accept resolutions to CIDs 22036, 22462, 22044, 22043, 22045, 22455, 22072, 22037, 22450, 22451, 22033, 22034, 22035 in doc 11-19/1983r2</a:t>
            </a:r>
          </a:p>
          <a:p>
            <a:pPr>
              <a:buFont typeface="Arial" panose="020B0604020202020204" pitchFamily="34" charset="0"/>
              <a:buChar char="•"/>
            </a:pPr>
            <a:endParaRPr lang="en-US" dirty="0"/>
          </a:p>
          <a:p>
            <a:pPr>
              <a:buFont typeface="Arial" panose="020B0604020202020204" pitchFamily="34" charset="0"/>
              <a:buChar char="•"/>
            </a:pPr>
            <a:r>
              <a:rPr lang="en-US" dirty="0"/>
              <a:t>Move: Yan Zhang		Second: </a:t>
            </a:r>
            <a:r>
              <a:rPr lang="en-US" dirty="0" err="1"/>
              <a:t>Youhan</a:t>
            </a:r>
            <a:r>
              <a:rPr lang="en-US" dirty="0"/>
              <a:t> Kim</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DC1D842-6675-8E42-B6A4-F0040C0EB556}"/>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AE46A578-7F04-DD4F-8484-BBA015A7BFE4}"/>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DDF5039-B15C-2B4D-B73D-9072D68BD9D4}"/>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6056720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E0EC6-B704-724D-ACA6-E7B7CFD71219}"/>
              </a:ext>
            </a:extLst>
          </p:cNvPr>
          <p:cNvSpPr>
            <a:spLocks noGrp="1"/>
          </p:cNvSpPr>
          <p:nvPr>
            <p:ph type="title"/>
          </p:nvPr>
        </p:nvSpPr>
        <p:spPr/>
        <p:txBody>
          <a:bodyPr/>
          <a:lstStyle/>
          <a:p>
            <a:r>
              <a:rPr lang="en-US" dirty="0"/>
              <a:t>CR Motion #962</a:t>
            </a:r>
          </a:p>
        </p:txBody>
      </p:sp>
      <p:sp>
        <p:nvSpPr>
          <p:cNvPr id="3" name="Content Placeholder 2">
            <a:extLst>
              <a:ext uri="{FF2B5EF4-FFF2-40B4-BE49-F238E27FC236}">
                <a16:creationId xmlns:a16="http://schemas.microsoft.com/office/drawing/2014/main" id="{9008C795-092C-B644-A222-B1953EC709E6}"/>
              </a:ext>
            </a:extLst>
          </p:cNvPr>
          <p:cNvSpPr>
            <a:spLocks noGrp="1"/>
          </p:cNvSpPr>
          <p:nvPr>
            <p:ph idx="1"/>
          </p:nvPr>
        </p:nvSpPr>
        <p:spPr/>
        <p:txBody>
          <a:bodyPr/>
          <a:lstStyle/>
          <a:p>
            <a:pPr lvl="0">
              <a:buFont typeface="Arial" panose="020B0604020202020204" pitchFamily="34" charset="0"/>
              <a:buChar char="•"/>
            </a:pPr>
            <a:r>
              <a:rPr lang="en-US" dirty="0"/>
              <a:t>Move to accept resolutions to CIDs </a:t>
            </a:r>
            <a:r>
              <a:rPr lang="en-GB" dirty="0"/>
              <a:t>22029, 22162, 22210, 22295, 22382, 22383, 22415, 22418, 22459, in doc 11-19/1896r1</a:t>
            </a:r>
          </a:p>
          <a:p>
            <a:pPr lvl="0">
              <a:buFont typeface="Arial" panose="020B0604020202020204" pitchFamily="34" charset="0"/>
              <a:buChar char="•"/>
            </a:pPr>
            <a:endParaRPr lang="en-GB" dirty="0"/>
          </a:p>
          <a:p>
            <a:pPr lvl="0">
              <a:buFont typeface="Arial" panose="020B0604020202020204" pitchFamily="34" charset="0"/>
              <a:buChar char="•"/>
            </a:pPr>
            <a:r>
              <a:rPr lang="en-GB" dirty="0"/>
              <a:t>Move: </a:t>
            </a:r>
            <a:r>
              <a:rPr lang="en-GB" dirty="0" err="1"/>
              <a:t>Youhan</a:t>
            </a:r>
            <a:r>
              <a:rPr lang="en-GB" dirty="0"/>
              <a:t> Kim		Second: Ross Jian Yu</a:t>
            </a:r>
          </a:p>
          <a:p>
            <a:pPr>
              <a:buFont typeface="Arial" panose="020B0604020202020204" pitchFamily="34" charset="0"/>
              <a:buChar char="•"/>
            </a:pPr>
            <a:r>
              <a:rPr lang="en-GB" dirty="0"/>
              <a:t>Approved with unanimous consent</a:t>
            </a:r>
          </a:p>
          <a:p>
            <a:pPr lvl="0">
              <a:buFont typeface="Arial" panose="020B0604020202020204" pitchFamily="34" charset="0"/>
              <a:buChar char="•"/>
            </a:pPr>
            <a:endParaRPr lang="en-GB" dirty="0"/>
          </a:p>
          <a:p>
            <a:pPr lvl="0">
              <a:buFont typeface="Arial" panose="020B0604020202020204" pitchFamily="34" charset="0"/>
              <a:buChar char="•"/>
            </a:pPr>
            <a:endParaRPr lang="en-GB" dirty="0"/>
          </a:p>
          <a:p>
            <a:pPr lvl="0">
              <a:buFont typeface="Arial" panose="020B0604020202020204" pitchFamily="34" charset="0"/>
              <a:buChar char="•"/>
            </a:pPr>
            <a:endParaRPr lang="en-CA" dirty="0"/>
          </a:p>
          <a:p>
            <a:endParaRPr lang="en-CA" dirty="0"/>
          </a:p>
        </p:txBody>
      </p:sp>
      <p:sp>
        <p:nvSpPr>
          <p:cNvPr id="4" name="Slide Number Placeholder 3">
            <a:extLst>
              <a:ext uri="{FF2B5EF4-FFF2-40B4-BE49-F238E27FC236}">
                <a16:creationId xmlns:a16="http://schemas.microsoft.com/office/drawing/2014/main" id="{AC903AAC-10E1-8F43-A0F6-A21210C7FF7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4B251EA3-56A9-954E-BEF1-1E952DDAD842}"/>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4DEC0F-EB6B-DF47-AD7B-45B09512711B}"/>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24606465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CE7D2-5E09-D243-8CEA-B51716E8CAE5}"/>
              </a:ext>
            </a:extLst>
          </p:cNvPr>
          <p:cNvSpPr>
            <a:spLocks noGrp="1"/>
          </p:cNvSpPr>
          <p:nvPr>
            <p:ph type="title"/>
          </p:nvPr>
        </p:nvSpPr>
        <p:spPr/>
        <p:txBody>
          <a:bodyPr/>
          <a:lstStyle/>
          <a:p>
            <a:r>
              <a:rPr lang="en-US" dirty="0"/>
              <a:t>CR Motion #963</a:t>
            </a:r>
          </a:p>
        </p:txBody>
      </p:sp>
      <p:sp>
        <p:nvSpPr>
          <p:cNvPr id="3" name="Content Placeholder 2">
            <a:extLst>
              <a:ext uri="{FF2B5EF4-FFF2-40B4-BE49-F238E27FC236}">
                <a16:creationId xmlns:a16="http://schemas.microsoft.com/office/drawing/2014/main" id="{DB97AFBA-4D2E-E04D-B7E2-E86D87CF5456}"/>
              </a:ext>
            </a:extLst>
          </p:cNvPr>
          <p:cNvSpPr>
            <a:spLocks noGrp="1"/>
          </p:cNvSpPr>
          <p:nvPr>
            <p:ph idx="1"/>
          </p:nvPr>
        </p:nvSpPr>
        <p:spPr/>
        <p:txBody>
          <a:bodyPr/>
          <a:lstStyle/>
          <a:p>
            <a:r>
              <a:rPr lang="en-US" dirty="0"/>
              <a:t>Move to accept resolution to CID 22018 in doc 11-19/2021r1</a:t>
            </a:r>
          </a:p>
          <a:p>
            <a:endParaRPr lang="en-US" dirty="0"/>
          </a:p>
          <a:p>
            <a:r>
              <a:rPr lang="en-US" dirty="0"/>
              <a:t>Move: Alfred </a:t>
            </a:r>
            <a:r>
              <a:rPr lang="en-US" dirty="0" err="1"/>
              <a:t>Asterjadhi</a:t>
            </a:r>
            <a:r>
              <a:rPr lang="en-US" dirty="0"/>
              <a:t>		Second: </a:t>
            </a:r>
            <a:r>
              <a:rPr lang="en-US" dirty="0" err="1"/>
              <a:t>Youhan</a:t>
            </a:r>
            <a:r>
              <a:rPr lang="en-US" dirty="0"/>
              <a:t> Kim</a:t>
            </a:r>
          </a:p>
          <a:p>
            <a:r>
              <a:rPr lang="en-GB" dirty="0"/>
              <a:t>Approved with unanimous consent</a:t>
            </a:r>
          </a:p>
          <a:p>
            <a:endParaRPr lang="en-US" dirty="0"/>
          </a:p>
        </p:txBody>
      </p:sp>
      <p:sp>
        <p:nvSpPr>
          <p:cNvPr id="4" name="Slide Number Placeholder 3">
            <a:extLst>
              <a:ext uri="{FF2B5EF4-FFF2-40B4-BE49-F238E27FC236}">
                <a16:creationId xmlns:a16="http://schemas.microsoft.com/office/drawing/2014/main" id="{906E05F5-94E2-FE48-A676-E7DEA0636A2A}"/>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8B0B624B-0023-9642-8A4F-22BCA8934612}"/>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28AF1B-7AFA-D64A-BB68-105C0DE84AFB}"/>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27256953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85C78-7451-B541-A1DA-0E7DA9233374}"/>
              </a:ext>
            </a:extLst>
          </p:cNvPr>
          <p:cNvSpPr>
            <a:spLocks noGrp="1"/>
          </p:cNvSpPr>
          <p:nvPr>
            <p:ph type="title"/>
          </p:nvPr>
        </p:nvSpPr>
        <p:spPr/>
        <p:txBody>
          <a:bodyPr/>
          <a:lstStyle/>
          <a:p>
            <a:r>
              <a:rPr lang="en-US" dirty="0"/>
              <a:t>CR Motion #964</a:t>
            </a:r>
          </a:p>
        </p:txBody>
      </p:sp>
      <p:sp>
        <p:nvSpPr>
          <p:cNvPr id="3" name="Content Placeholder 2">
            <a:extLst>
              <a:ext uri="{FF2B5EF4-FFF2-40B4-BE49-F238E27FC236}">
                <a16:creationId xmlns:a16="http://schemas.microsoft.com/office/drawing/2014/main" id="{F23B7610-0927-0C4F-8A4E-598D2CCAE022}"/>
              </a:ext>
            </a:extLst>
          </p:cNvPr>
          <p:cNvSpPr>
            <a:spLocks noGrp="1"/>
          </p:cNvSpPr>
          <p:nvPr>
            <p:ph idx="1"/>
          </p:nvPr>
        </p:nvSpPr>
        <p:spPr/>
        <p:txBody>
          <a:bodyPr/>
          <a:lstStyle/>
          <a:p>
            <a:pPr lvl="0">
              <a:buFont typeface="Arial" panose="020B0604020202020204" pitchFamily="34" charset="0"/>
              <a:buChar char="•"/>
            </a:pPr>
            <a:r>
              <a:rPr lang="en-US" dirty="0"/>
              <a:t>Move to accept resolutions to CIDs </a:t>
            </a:r>
            <a:r>
              <a:rPr lang="en-GB" dirty="0"/>
              <a:t>22090, 22091, 22092, 22093, 22094, 22095, 22096, 22097, 22312, 22313,</a:t>
            </a:r>
            <a:r>
              <a:rPr lang="en-CA" dirty="0"/>
              <a:t> </a:t>
            </a:r>
            <a:r>
              <a:rPr lang="en-GB" dirty="0"/>
              <a:t>22314 in doc 11-19/1835r1</a:t>
            </a:r>
          </a:p>
          <a:p>
            <a:pPr lvl="0">
              <a:buFont typeface="Arial" panose="020B0604020202020204" pitchFamily="34" charset="0"/>
              <a:buChar char="•"/>
            </a:pPr>
            <a:endParaRPr lang="en-GB" dirty="0"/>
          </a:p>
          <a:p>
            <a:pPr lvl="0">
              <a:buFont typeface="Arial" panose="020B0604020202020204" pitchFamily="34" charset="0"/>
              <a:buChar char="•"/>
            </a:pPr>
            <a:r>
              <a:rPr lang="en-GB" dirty="0"/>
              <a:t>Move: Alfred </a:t>
            </a:r>
            <a:r>
              <a:rPr lang="en-GB" dirty="0" err="1"/>
              <a:t>asterjadhi</a:t>
            </a:r>
            <a:r>
              <a:rPr lang="en-GB" dirty="0"/>
              <a:t>			Second: </a:t>
            </a:r>
            <a:r>
              <a:rPr lang="en-GB" dirty="0" err="1"/>
              <a:t>Youhan</a:t>
            </a:r>
            <a:r>
              <a:rPr lang="en-GB" dirty="0"/>
              <a:t> Kim</a:t>
            </a:r>
          </a:p>
          <a:p>
            <a:pPr>
              <a:buFont typeface="Arial" panose="020B0604020202020204" pitchFamily="34" charset="0"/>
              <a:buChar char="•"/>
            </a:pPr>
            <a:r>
              <a:rPr lang="en-GB" dirty="0"/>
              <a:t>Approved with unanimous consent</a:t>
            </a:r>
          </a:p>
          <a:p>
            <a:pPr lvl="0">
              <a:buFont typeface="Arial" panose="020B0604020202020204" pitchFamily="34" charset="0"/>
              <a:buChar char="•"/>
            </a:pPr>
            <a:endParaRPr lang="en-GB" dirty="0"/>
          </a:p>
          <a:p>
            <a:endParaRPr lang="en-US" dirty="0"/>
          </a:p>
        </p:txBody>
      </p:sp>
      <p:sp>
        <p:nvSpPr>
          <p:cNvPr id="4" name="Slide Number Placeholder 3">
            <a:extLst>
              <a:ext uri="{FF2B5EF4-FFF2-40B4-BE49-F238E27FC236}">
                <a16:creationId xmlns:a16="http://schemas.microsoft.com/office/drawing/2014/main" id="{EEC5B6AD-A785-7943-B7D7-9BD7B0AFA94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02742F0-E5BB-854D-B5CA-9A625D285B4A}"/>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0C3947C-E28D-1D4C-B9AB-1BDA97A3DD1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85055567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83FCA-AB6B-E349-ABD6-A36389A0CE3D}"/>
              </a:ext>
            </a:extLst>
          </p:cNvPr>
          <p:cNvSpPr>
            <a:spLocks noGrp="1"/>
          </p:cNvSpPr>
          <p:nvPr>
            <p:ph type="title"/>
          </p:nvPr>
        </p:nvSpPr>
        <p:spPr/>
        <p:txBody>
          <a:bodyPr/>
          <a:lstStyle/>
          <a:p>
            <a:r>
              <a:rPr lang="en-US" dirty="0"/>
              <a:t>CR Motion #965</a:t>
            </a:r>
          </a:p>
        </p:txBody>
      </p:sp>
      <p:sp>
        <p:nvSpPr>
          <p:cNvPr id="3" name="Content Placeholder 2">
            <a:extLst>
              <a:ext uri="{FF2B5EF4-FFF2-40B4-BE49-F238E27FC236}">
                <a16:creationId xmlns:a16="http://schemas.microsoft.com/office/drawing/2014/main" id="{E7202735-0A19-4746-8154-EB95B8746E64}"/>
              </a:ext>
            </a:extLst>
          </p:cNvPr>
          <p:cNvSpPr>
            <a:spLocks noGrp="1"/>
          </p:cNvSpPr>
          <p:nvPr>
            <p:ph idx="1"/>
          </p:nvPr>
        </p:nvSpPr>
        <p:spPr/>
        <p:txBody>
          <a:bodyPr/>
          <a:lstStyle/>
          <a:p>
            <a:pPr lvl="0">
              <a:buFont typeface="Arial" panose="020B0604020202020204" pitchFamily="34" charset="0"/>
              <a:buChar char="•"/>
            </a:pPr>
            <a:r>
              <a:rPr lang="en-US" dirty="0"/>
              <a:t>Move to accept resolutions to CIDs </a:t>
            </a:r>
            <a:r>
              <a:rPr lang="en-GB" dirty="0"/>
              <a:t>22068, 22081, 22104, 22117, 22118, 22154, 22259, 22267, </a:t>
            </a:r>
            <a:r>
              <a:rPr lang="en-GB" dirty="0">
                <a:solidFill>
                  <a:schemeClr val="tx1"/>
                </a:solidFill>
              </a:rPr>
              <a:t>22268</a:t>
            </a:r>
            <a:r>
              <a:rPr lang="en-GB" dirty="0"/>
              <a:t>, 22356,</a:t>
            </a:r>
            <a:r>
              <a:rPr lang="en-CA" dirty="0"/>
              <a:t> </a:t>
            </a:r>
            <a:r>
              <a:rPr lang="en-GB" dirty="0"/>
              <a:t>22364, 22365</a:t>
            </a:r>
            <a:r>
              <a:rPr lang="en-CA" dirty="0"/>
              <a:t> in doc 11-19/1831r1</a:t>
            </a:r>
          </a:p>
          <a:p>
            <a:pPr lvl="0">
              <a:buFont typeface="Arial" panose="020B0604020202020204" pitchFamily="34" charset="0"/>
              <a:buChar char="•"/>
            </a:pPr>
            <a:endParaRPr lang="en-CA" dirty="0"/>
          </a:p>
          <a:p>
            <a:pPr lvl="0">
              <a:buFont typeface="Arial" panose="020B0604020202020204" pitchFamily="34" charset="0"/>
              <a:buChar char="•"/>
            </a:pPr>
            <a:r>
              <a:rPr lang="en-US" dirty="0"/>
              <a:t>Move: Alfred </a:t>
            </a:r>
            <a:r>
              <a:rPr lang="en-US" dirty="0" err="1"/>
              <a:t>Asterjadhi</a:t>
            </a:r>
            <a:r>
              <a:rPr lang="en-US" dirty="0"/>
              <a:t>			Second: </a:t>
            </a:r>
            <a:r>
              <a:rPr lang="en-US" dirty="0" err="1"/>
              <a:t>Youhan</a:t>
            </a:r>
            <a:r>
              <a:rPr lang="en-US" dirty="0"/>
              <a:t> Kim</a:t>
            </a:r>
          </a:p>
          <a:p>
            <a:pPr>
              <a:buFont typeface="Arial" panose="020B0604020202020204" pitchFamily="34" charset="0"/>
              <a:buChar char="•"/>
            </a:pPr>
            <a:r>
              <a:rPr lang="en-GB" dirty="0"/>
              <a:t>Approved with unanimous consent</a:t>
            </a:r>
          </a:p>
          <a:p>
            <a:pPr lvl="0">
              <a:buFont typeface="Arial" panose="020B0604020202020204" pitchFamily="34" charset="0"/>
              <a:buChar char="•"/>
            </a:pPr>
            <a:endParaRPr lang="en-US" dirty="0"/>
          </a:p>
          <a:p>
            <a:pPr lvl="0">
              <a:buFont typeface="Arial" panose="020B0604020202020204" pitchFamily="34" charset="0"/>
              <a:buChar char="•"/>
            </a:pPr>
            <a:endParaRPr lang="en-US" dirty="0"/>
          </a:p>
          <a:p>
            <a:pPr lvl="0">
              <a:buFont typeface="Arial" panose="020B0604020202020204" pitchFamily="34" charset="0"/>
              <a:buChar char="•"/>
            </a:pPr>
            <a:endParaRPr lang="en-US" dirty="0"/>
          </a:p>
          <a:p>
            <a:pPr marL="0" lvl="0" indent="0"/>
            <a:endParaRPr lang="en-US" dirty="0"/>
          </a:p>
        </p:txBody>
      </p:sp>
      <p:sp>
        <p:nvSpPr>
          <p:cNvPr id="4" name="Slide Number Placeholder 3">
            <a:extLst>
              <a:ext uri="{FF2B5EF4-FFF2-40B4-BE49-F238E27FC236}">
                <a16:creationId xmlns:a16="http://schemas.microsoft.com/office/drawing/2014/main" id="{3ED84625-1029-AA41-9317-12B340EE826A}"/>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D6F5120A-A7E8-4549-BEEF-838BCBA91A7D}"/>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E0910C9-47F0-2148-84DB-49A5AABFC074}"/>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23249111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EE095-6531-E34A-B240-471F2BC7C8EC}"/>
              </a:ext>
            </a:extLst>
          </p:cNvPr>
          <p:cNvSpPr>
            <a:spLocks noGrp="1"/>
          </p:cNvSpPr>
          <p:nvPr>
            <p:ph type="title"/>
          </p:nvPr>
        </p:nvSpPr>
        <p:spPr/>
        <p:txBody>
          <a:bodyPr/>
          <a:lstStyle/>
          <a:p>
            <a:r>
              <a:rPr lang="en-US" dirty="0"/>
              <a:t>CR Motion #966</a:t>
            </a:r>
          </a:p>
        </p:txBody>
      </p:sp>
      <p:sp>
        <p:nvSpPr>
          <p:cNvPr id="3" name="Content Placeholder 2">
            <a:extLst>
              <a:ext uri="{FF2B5EF4-FFF2-40B4-BE49-F238E27FC236}">
                <a16:creationId xmlns:a16="http://schemas.microsoft.com/office/drawing/2014/main" id="{2BE95320-7431-3947-8DBE-0ECF3C2A18F5}"/>
              </a:ext>
            </a:extLst>
          </p:cNvPr>
          <p:cNvSpPr>
            <a:spLocks noGrp="1"/>
          </p:cNvSpPr>
          <p:nvPr>
            <p:ph idx="1"/>
          </p:nvPr>
        </p:nvSpPr>
        <p:spPr>
          <a:xfrm>
            <a:off x="914401" y="1830390"/>
            <a:ext cx="10361084" cy="4113213"/>
          </a:xfrm>
        </p:spPr>
        <p:txBody>
          <a:bodyPr/>
          <a:lstStyle/>
          <a:p>
            <a:pPr>
              <a:buFont typeface="Arial" panose="020B0604020202020204" pitchFamily="34" charset="0"/>
              <a:buChar char="•"/>
            </a:pPr>
            <a:r>
              <a:rPr lang="en-US" dirty="0"/>
              <a:t>Mov e to accept resolutions to CIDs </a:t>
            </a:r>
            <a:r>
              <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rPr>
              <a:t>22059, 22269, 22270, 22101, 22102 in doc 11-19/2048r1</a:t>
            </a:r>
          </a:p>
          <a:p>
            <a:pPr>
              <a:buFont typeface="Arial" panose="020B0604020202020204" pitchFamily="34" charset="0"/>
              <a:buChar char="•"/>
            </a:pPr>
            <a:endPar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pPr>
              <a:buFont typeface="Arial" panose="020B0604020202020204" pitchFamily="34" charset="0"/>
              <a:buChar char="•"/>
            </a:pPr>
            <a:r>
              <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rPr>
              <a:t>Move: </a:t>
            </a:r>
            <a:r>
              <a:rPr lang="en-US" altLang="ko-KR" dirty="0" err="1">
                <a:solidFill>
                  <a:schemeClr val="tx1"/>
                </a:solidFill>
                <a:latin typeface="Calibri" panose="020F0502020204030204" pitchFamily="34" charset="0"/>
                <a:ea typeface="SimSun" panose="02010600030101010101" pitchFamily="2" charset="-122"/>
                <a:cs typeface="Times New Roman" panose="02020603050405020304" pitchFamily="18" charset="0"/>
              </a:rPr>
              <a:t>Kaiying</a:t>
            </a:r>
            <a:r>
              <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rPr>
              <a:t> Lu			Second: Alfred </a:t>
            </a:r>
            <a:r>
              <a:rPr lang="en-US" altLang="ko-KR" dirty="0" err="1">
                <a:solidFill>
                  <a:schemeClr val="tx1"/>
                </a:solidFill>
                <a:latin typeface="Calibri" panose="020F0502020204030204" pitchFamily="34" charset="0"/>
                <a:ea typeface="SimSun" panose="02010600030101010101" pitchFamily="2" charset="-122"/>
                <a:cs typeface="Times New Roman" panose="02020603050405020304" pitchFamily="18" charset="0"/>
              </a:rPr>
              <a:t>Asterjadhi</a:t>
            </a:r>
            <a:endPar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pPr>
              <a:buFont typeface="Arial" panose="020B0604020202020204" pitchFamily="34" charset="0"/>
              <a:buChar char="•"/>
            </a:pPr>
            <a:endParaRPr lang="en-US" altLang="ko-KR" dirty="0">
              <a:solidFill>
                <a:schemeClr val="tx1"/>
              </a:solidFill>
              <a:latin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D054CAF0-367C-894D-B74E-E3CB6C1725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E7F9BA53-4403-F248-9205-25580AB71F10}"/>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E8922B9-8A97-F642-970F-B8D6009FAE9D}"/>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4777559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02399-BA31-8C49-B262-E0D077F1DCD2}"/>
              </a:ext>
            </a:extLst>
          </p:cNvPr>
          <p:cNvSpPr>
            <a:spLocks noGrp="1"/>
          </p:cNvSpPr>
          <p:nvPr>
            <p:ph type="title"/>
          </p:nvPr>
        </p:nvSpPr>
        <p:spPr/>
        <p:txBody>
          <a:bodyPr/>
          <a:lstStyle/>
          <a:p>
            <a:r>
              <a:rPr lang="en-US" dirty="0"/>
              <a:t>CR Motion #967</a:t>
            </a:r>
          </a:p>
        </p:txBody>
      </p:sp>
      <p:sp>
        <p:nvSpPr>
          <p:cNvPr id="3" name="Content Placeholder 2">
            <a:extLst>
              <a:ext uri="{FF2B5EF4-FFF2-40B4-BE49-F238E27FC236}">
                <a16:creationId xmlns:a16="http://schemas.microsoft.com/office/drawing/2014/main" id="{7E7EA3E1-8241-0545-9C7C-80212E8B8169}"/>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22441, 22041, 22038, 22016, 22391</a:t>
            </a:r>
            <a:r>
              <a:rPr lang="en-CA" dirty="0"/>
              <a:t>, </a:t>
            </a:r>
            <a:r>
              <a:rPr lang="en-GB" dirty="0"/>
              <a:t>22296, 22443, 22040 (8 CIDs) in doc 11-19/1871r2</a:t>
            </a:r>
          </a:p>
          <a:p>
            <a:pPr>
              <a:buFont typeface="Arial" panose="020B0604020202020204" pitchFamily="34" charset="0"/>
              <a:buChar char="•"/>
            </a:pPr>
            <a:endParaRPr lang="en-GB" dirty="0"/>
          </a:p>
          <a:p>
            <a:pPr>
              <a:buFont typeface="Arial" panose="020B0604020202020204" pitchFamily="34" charset="0"/>
              <a:buChar char="•"/>
            </a:pPr>
            <a:r>
              <a:rPr lang="en-GB" dirty="0"/>
              <a:t>Move: Brian Hart			Second: </a:t>
            </a:r>
            <a:r>
              <a:rPr lang="en-GB" dirty="0" err="1"/>
              <a:t>Youhan</a:t>
            </a:r>
            <a:r>
              <a:rPr lang="en-GB" dirty="0"/>
              <a:t> Kim</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14BE9F18-690C-C447-8837-B74834F6F4E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7FE999B-DA8B-4140-BAAE-71AFE5CACC16}"/>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BAC564-1601-D04E-862E-0A2E4C38FE8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610948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9846-A5D1-6C45-801A-E576A27067F3}"/>
              </a:ext>
            </a:extLst>
          </p:cNvPr>
          <p:cNvSpPr>
            <a:spLocks noGrp="1"/>
          </p:cNvSpPr>
          <p:nvPr>
            <p:ph type="title"/>
          </p:nvPr>
        </p:nvSpPr>
        <p:spPr/>
        <p:txBody>
          <a:bodyPr/>
          <a:lstStyle/>
          <a:p>
            <a:r>
              <a:rPr lang="en-US" dirty="0"/>
              <a:t>CR Motion #968</a:t>
            </a:r>
          </a:p>
        </p:txBody>
      </p:sp>
      <p:sp>
        <p:nvSpPr>
          <p:cNvPr id="3" name="Content Placeholder 2">
            <a:extLst>
              <a:ext uri="{FF2B5EF4-FFF2-40B4-BE49-F238E27FC236}">
                <a16:creationId xmlns:a16="http://schemas.microsoft.com/office/drawing/2014/main" id="{F0FD27BA-833E-C244-BD5B-F439FF95EE19}"/>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22413, 22414</a:t>
            </a:r>
            <a:r>
              <a:rPr lang="en-US" dirty="0"/>
              <a:t> in doc 11-19/2057r0</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Youhan</a:t>
            </a:r>
            <a:r>
              <a:rPr lang="en-US" dirty="0"/>
              <a:t> Kim		Second: Alfred </a:t>
            </a:r>
            <a:r>
              <a:rPr lang="en-US" dirty="0" err="1"/>
              <a:t>Asterjadhi</a:t>
            </a:r>
            <a:endParaRPr lang="en-US"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CA" dirty="0"/>
          </a:p>
        </p:txBody>
      </p:sp>
      <p:sp>
        <p:nvSpPr>
          <p:cNvPr id="4" name="Slide Number Placeholder 3">
            <a:extLst>
              <a:ext uri="{FF2B5EF4-FFF2-40B4-BE49-F238E27FC236}">
                <a16:creationId xmlns:a16="http://schemas.microsoft.com/office/drawing/2014/main" id="{BD6EE4E9-401F-AB49-8930-5D689CF8097E}"/>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F5D88746-0D2A-0B45-86F6-48E48A6DC95B}"/>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D74898-BCD7-8F44-B5BB-92CB8CD70539}"/>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95329281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A1C4D-16E6-BF4B-A873-65459765DED7}"/>
              </a:ext>
            </a:extLst>
          </p:cNvPr>
          <p:cNvSpPr>
            <a:spLocks noGrp="1"/>
          </p:cNvSpPr>
          <p:nvPr>
            <p:ph type="title"/>
          </p:nvPr>
        </p:nvSpPr>
        <p:spPr/>
        <p:txBody>
          <a:bodyPr/>
          <a:lstStyle/>
          <a:p>
            <a:r>
              <a:rPr lang="en-US" dirty="0"/>
              <a:t>CR Motion #969</a:t>
            </a:r>
          </a:p>
        </p:txBody>
      </p:sp>
      <p:sp>
        <p:nvSpPr>
          <p:cNvPr id="3" name="Content Placeholder 2">
            <a:extLst>
              <a:ext uri="{FF2B5EF4-FFF2-40B4-BE49-F238E27FC236}">
                <a16:creationId xmlns:a16="http://schemas.microsoft.com/office/drawing/2014/main" id="{8690A9FD-5EEC-B041-B2A4-D1F9DBE11560}"/>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22063, 22065, 22108, 22211, 22284, 22302, 22303, 22317, 22321, 22369, 22408 in doc 11-19/1936r0</a:t>
            </a:r>
          </a:p>
          <a:p>
            <a:pPr>
              <a:buFont typeface="Arial" panose="020B0604020202020204" pitchFamily="34" charset="0"/>
              <a:buChar char="•"/>
            </a:pPr>
            <a:endParaRPr lang="en-GB" dirty="0"/>
          </a:p>
          <a:p>
            <a:pPr>
              <a:buFont typeface="Arial" panose="020B0604020202020204" pitchFamily="34" charset="0"/>
              <a:buChar char="•"/>
            </a:pPr>
            <a:r>
              <a:rPr lang="en-GB" dirty="0"/>
              <a:t>Move: George Cherian		Second: Alfred </a:t>
            </a:r>
            <a:r>
              <a:rPr lang="en-GB" dirty="0" err="1"/>
              <a:t>Asterjadhi</a:t>
            </a: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endParaRPr lang="en-US" dirty="0"/>
          </a:p>
        </p:txBody>
      </p:sp>
      <p:sp>
        <p:nvSpPr>
          <p:cNvPr id="4" name="Slide Number Placeholder 3">
            <a:extLst>
              <a:ext uri="{FF2B5EF4-FFF2-40B4-BE49-F238E27FC236}">
                <a16:creationId xmlns:a16="http://schemas.microsoft.com/office/drawing/2014/main" id="{6A627597-1033-DE40-9F9E-4CA130104F78}"/>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87DDECDC-ADDE-0943-A023-DBE8C67B8F67}"/>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3D1C92-8CE2-DC46-A8D1-F9FA86B88740}"/>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8531494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F2F0D-4A63-A84A-9606-D92CE4D50503}"/>
              </a:ext>
            </a:extLst>
          </p:cNvPr>
          <p:cNvSpPr>
            <a:spLocks noGrp="1"/>
          </p:cNvSpPr>
          <p:nvPr>
            <p:ph type="title"/>
          </p:nvPr>
        </p:nvSpPr>
        <p:spPr/>
        <p:txBody>
          <a:bodyPr/>
          <a:lstStyle/>
          <a:p>
            <a:r>
              <a:rPr lang="en-US" dirty="0"/>
              <a:t>CR Motion #970</a:t>
            </a:r>
          </a:p>
        </p:txBody>
      </p:sp>
      <p:sp>
        <p:nvSpPr>
          <p:cNvPr id="3" name="Content Placeholder 2">
            <a:extLst>
              <a:ext uri="{FF2B5EF4-FFF2-40B4-BE49-F238E27FC236}">
                <a16:creationId xmlns:a16="http://schemas.microsoft.com/office/drawing/2014/main" id="{505EE34E-30D9-224F-995C-107897A34F4F}"/>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22198, 22082, 22086 in doc 11-19/1922r2</a:t>
            </a:r>
          </a:p>
          <a:p>
            <a:pPr>
              <a:buFont typeface="Arial" panose="020B0604020202020204" pitchFamily="34" charset="0"/>
              <a:buChar char="•"/>
            </a:pPr>
            <a:endParaRPr lang="en-GB" dirty="0"/>
          </a:p>
          <a:p>
            <a:pPr>
              <a:buFont typeface="Arial" panose="020B0604020202020204" pitchFamily="34" charset="0"/>
              <a:buChar char="•"/>
            </a:pPr>
            <a:r>
              <a:rPr lang="en-GB" dirty="0"/>
              <a:t>Move: Jarkko </a:t>
            </a:r>
            <a:r>
              <a:rPr lang="en-GB" dirty="0" err="1"/>
              <a:t>Kneckt</a:t>
            </a:r>
            <a:r>
              <a:rPr lang="en-GB" dirty="0"/>
              <a:t>			Second: Alfred </a:t>
            </a:r>
            <a:r>
              <a:rPr lang="en-GB" dirty="0" err="1"/>
              <a:t>Asterjadhi</a:t>
            </a: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9BF8190A-6F9F-354E-8508-D6B5452B1241}"/>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DAFD370C-5671-9C46-9A92-C530ECE3C99D}"/>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7425E9-624E-944F-9FD5-81ACAF1951A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5106113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3C44A-B704-A54F-920B-55B1178851A3}"/>
              </a:ext>
            </a:extLst>
          </p:cNvPr>
          <p:cNvSpPr>
            <a:spLocks noGrp="1"/>
          </p:cNvSpPr>
          <p:nvPr>
            <p:ph type="title"/>
          </p:nvPr>
        </p:nvSpPr>
        <p:spPr/>
        <p:txBody>
          <a:bodyPr/>
          <a:lstStyle/>
          <a:p>
            <a:r>
              <a:rPr lang="en-US" dirty="0"/>
              <a:t>CR Motion #971</a:t>
            </a:r>
          </a:p>
        </p:txBody>
      </p:sp>
      <p:sp>
        <p:nvSpPr>
          <p:cNvPr id="3" name="Content Placeholder 2">
            <a:extLst>
              <a:ext uri="{FF2B5EF4-FFF2-40B4-BE49-F238E27FC236}">
                <a16:creationId xmlns:a16="http://schemas.microsoft.com/office/drawing/2014/main" id="{FF506F40-DD87-9B47-9DF0-8C6C90A43268}"/>
              </a:ext>
            </a:extLst>
          </p:cNvPr>
          <p:cNvSpPr>
            <a:spLocks noGrp="1"/>
          </p:cNvSpPr>
          <p:nvPr>
            <p:ph idx="1"/>
          </p:nvPr>
        </p:nvSpPr>
        <p:spPr/>
        <p:txBody>
          <a:bodyPr/>
          <a:lstStyle/>
          <a:p>
            <a:r>
              <a:rPr lang="en-US" dirty="0"/>
              <a:t>Move to accept resolutions to CIDs </a:t>
            </a:r>
            <a:r>
              <a:rPr lang="en-GB" dirty="0"/>
              <a:t>22062, 22276, 22343, 22394</a:t>
            </a:r>
            <a:r>
              <a:rPr lang="en-CA" dirty="0"/>
              <a:t> in doc 11-19/2020r1</a:t>
            </a:r>
          </a:p>
          <a:p>
            <a:endParaRPr lang="en-CA" dirty="0"/>
          </a:p>
          <a:p>
            <a:r>
              <a:rPr lang="en-CA" dirty="0"/>
              <a:t>Move: </a:t>
            </a:r>
            <a:r>
              <a:rPr lang="en-CA" dirty="0" err="1"/>
              <a:t>Liwen</a:t>
            </a:r>
            <a:r>
              <a:rPr lang="en-CA" dirty="0"/>
              <a:t> Chu			Second: Abhishek Patil</a:t>
            </a:r>
          </a:p>
          <a:p>
            <a:r>
              <a:rPr lang="en-GB" dirty="0"/>
              <a:t>Approved with unanimous consent</a:t>
            </a:r>
          </a:p>
          <a:p>
            <a:endParaRPr lang="en-CA" dirty="0"/>
          </a:p>
        </p:txBody>
      </p:sp>
      <p:sp>
        <p:nvSpPr>
          <p:cNvPr id="4" name="Slide Number Placeholder 3">
            <a:extLst>
              <a:ext uri="{FF2B5EF4-FFF2-40B4-BE49-F238E27FC236}">
                <a16:creationId xmlns:a16="http://schemas.microsoft.com/office/drawing/2014/main" id="{E29B099D-C89D-6E4A-98FC-84A9626DADC6}"/>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2C735741-CF77-2748-93D6-0032DDB7C5F2}"/>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CC4599E-F21E-BD41-8CB5-1A21CFA65B3C}"/>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09265848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B8686-4ADE-4347-9EE5-DE2520506C4F}"/>
              </a:ext>
            </a:extLst>
          </p:cNvPr>
          <p:cNvSpPr>
            <a:spLocks noGrp="1"/>
          </p:cNvSpPr>
          <p:nvPr>
            <p:ph type="title"/>
          </p:nvPr>
        </p:nvSpPr>
        <p:spPr/>
        <p:txBody>
          <a:bodyPr/>
          <a:lstStyle/>
          <a:p>
            <a:r>
              <a:rPr lang="en-US" dirty="0"/>
              <a:t>CR Motion #972</a:t>
            </a:r>
          </a:p>
        </p:txBody>
      </p:sp>
      <p:sp>
        <p:nvSpPr>
          <p:cNvPr id="3" name="Content Placeholder 2">
            <a:extLst>
              <a:ext uri="{FF2B5EF4-FFF2-40B4-BE49-F238E27FC236}">
                <a16:creationId xmlns:a16="http://schemas.microsoft.com/office/drawing/2014/main" id="{CCC050C1-AB8C-374A-B263-0290029B2658}"/>
              </a:ext>
            </a:extLst>
          </p:cNvPr>
          <p:cNvSpPr>
            <a:spLocks noGrp="1"/>
          </p:cNvSpPr>
          <p:nvPr>
            <p:ph idx="1"/>
          </p:nvPr>
        </p:nvSpPr>
        <p:spPr/>
        <p:txBody>
          <a:bodyPr/>
          <a:lstStyle/>
          <a:p>
            <a:pPr lvl="0">
              <a:buFont typeface="Arial" panose="020B0604020202020204" pitchFamily="34" charset="0"/>
              <a:buChar char="•"/>
            </a:pPr>
            <a:r>
              <a:rPr lang="en-US" dirty="0"/>
              <a:t>Move to accept resolutions to CIDs </a:t>
            </a:r>
            <a:r>
              <a:rPr lang="en-GB" dirty="0"/>
              <a:t>22053, 22054, 22055, 22056, 22111, 22112, 22113, 22147, 22150, 22151, 22152, 22153, 22199, 22200, 22277, 22278, 22279, 22280, 22424 in doc 11-19/1832r2</a:t>
            </a:r>
          </a:p>
          <a:p>
            <a:pPr lvl="0">
              <a:buFont typeface="Arial" panose="020B0604020202020204" pitchFamily="34" charset="0"/>
              <a:buChar char="•"/>
            </a:pPr>
            <a:endParaRPr lang="en-GB" dirty="0"/>
          </a:p>
          <a:p>
            <a:pPr lvl="0">
              <a:buFont typeface="Arial" panose="020B0604020202020204" pitchFamily="34" charset="0"/>
              <a:buChar char="•"/>
            </a:pPr>
            <a:r>
              <a:rPr lang="en-GB" dirty="0"/>
              <a:t>Move: Alfred </a:t>
            </a:r>
            <a:r>
              <a:rPr lang="en-GB" dirty="0" err="1"/>
              <a:t>Asterjadhi</a:t>
            </a:r>
            <a:r>
              <a:rPr lang="en-GB" dirty="0"/>
              <a:t>			Second: Robert Stacey</a:t>
            </a:r>
          </a:p>
          <a:p>
            <a:pPr>
              <a:buFont typeface="Arial" panose="020B0604020202020204" pitchFamily="34" charset="0"/>
              <a:buChar char="•"/>
            </a:pPr>
            <a:r>
              <a:rPr lang="en-GB" dirty="0"/>
              <a:t>Approved with unanimous consent</a:t>
            </a:r>
          </a:p>
          <a:p>
            <a:pPr lvl="0">
              <a:buFont typeface="Arial" panose="020B0604020202020204" pitchFamily="34" charset="0"/>
              <a:buChar char="•"/>
            </a:pPr>
            <a:endParaRPr lang="en-GB" dirty="0"/>
          </a:p>
          <a:p>
            <a:pPr lvl="0">
              <a:buFont typeface="Arial" panose="020B0604020202020204" pitchFamily="34" charset="0"/>
              <a:buChar char="•"/>
            </a:pPr>
            <a:endParaRPr lang="en-GB" dirty="0"/>
          </a:p>
          <a:p>
            <a:pPr lvl="0">
              <a:buFont typeface="Arial" panose="020B0604020202020204" pitchFamily="34" charset="0"/>
              <a:buChar char="•"/>
            </a:pP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E71F5518-A5E0-0342-A25E-A11938316C6E}"/>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EF7BC75C-4902-EB4E-A6B2-BC47041CB360}"/>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767AAE0-C1D1-8C4E-89F3-EBC868ADA42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6896512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1519-DEE1-7B45-B26A-CC3BD1B47727}"/>
              </a:ext>
            </a:extLst>
          </p:cNvPr>
          <p:cNvSpPr>
            <a:spLocks noGrp="1"/>
          </p:cNvSpPr>
          <p:nvPr>
            <p:ph type="title"/>
          </p:nvPr>
        </p:nvSpPr>
        <p:spPr/>
        <p:txBody>
          <a:bodyPr/>
          <a:lstStyle/>
          <a:p>
            <a:r>
              <a:rPr lang="en-US" dirty="0"/>
              <a:t>CR Motion #973</a:t>
            </a:r>
          </a:p>
        </p:txBody>
      </p:sp>
      <p:sp>
        <p:nvSpPr>
          <p:cNvPr id="3" name="Content Placeholder 2">
            <a:extLst>
              <a:ext uri="{FF2B5EF4-FFF2-40B4-BE49-F238E27FC236}">
                <a16:creationId xmlns:a16="http://schemas.microsoft.com/office/drawing/2014/main" id="{069ADB8B-62A0-9E44-93F6-8DA1D9B21110}"/>
              </a:ext>
            </a:extLst>
          </p:cNvPr>
          <p:cNvSpPr>
            <a:spLocks noGrp="1"/>
          </p:cNvSpPr>
          <p:nvPr>
            <p:ph idx="1"/>
          </p:nvPr>
        </p:nvSpPr>
        <p:spPr/>
        <p:txBody>
          <a:bodyPr/>
          <a:lstStyle/>
          <a:p>
            <a:pPr lvl="0">
              <a:buFont typeface="Arial" panose="020B0604020202020204" pitchFamily="34" charset="0"/>
              <a:buChar char="•"/>
            </a:pPr>
            <a:r>
              <a:rPr lang="en-US" dirty="0"/>
              <a:t>Move to accept resolutions to CIDs </a:t>
            </a:r>
            <a:r>
              <a:rPr lang="en-GB" dirty="0"/>
              <a:t>22049, 22050, 22051, 22052, 22145, 22146, 22149, 22245, 22246, 22247,</a:t>
            </a:r>
            <a:r>
              <a:rPr lang="en-CA" dirty="0"/>
              <a:t> </a:t>
            </a:r>
            <a:r>
              <a:rPr lang="en-GB" dirty="0"/>
              <a:t>22403, 22444 in doc 11-19/1833r0</a:t>
            </a:r>
            <a:endParaRPr lang="en-CA" dirty="0"/>
          </a:p>
          <a:p>
            <a:pPr>
              <a:buFont typeface="Arial" panose="020B0604020202020204" pitchFamily="34" charset="0"/>
              <a:buChar char="•"/>
            </a:pPr>
            <a:endParaRPr lang="en-US" dirty="0"/>
          </a:p>
          <a:p>
            <a:pPr>
              <a:buFont typeface="Arial" panose="020B0604020202020204" pitchFamily="34" charset="0"/>
              <a:buChar char="•"/>
            </a:pPr>
            <a:r>
              <a:rPr lang="en-US" dirty="0"/>
              <a:t>Move: Alfred </a:t>
            </a:r>
            <a:r>
              <a:rPr lang="en-US" dirty="0" err="1"/>
              <a:t>Asterjadhi</a:t>
            </a:r>
            <a:r>
              <a:rPr lang="en-US" dirty="0"/>
              <a:t>		Second: </a:t>
            </a:r>
            <a:r>
              <a:rPr lang="en-US" dirty="0" err="1"/>
              <a:t>Youhan</a:t>
            </a:r>
            <a:r>
              <a:rPr lang="en-US" dirty="0"/>
              <a:t> Kim</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8BB2BCCE-F0D9-E049-B86E-509B92B003A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4EB5171-5AC0-C84C-B89E-599B6C9E156F}"/>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CB3558-BE86-7D43-8774-1258C51ACFB3}"/>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8188681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7600F-C361-C548-8BB0-76217766069D}"/>
              </a:ext>
            </a:extLst>
          </p:cNvPr>
          <p:cNvSpPr>
            <a:spLocks noGrp="1"/>
          </p:cNvSpPr>
          <p:nvPr>
            <p:ph type="title"/>
          </p:nvPr>
        </p:nvSpPr>
        <p:spPr/>
        <p:txBody>
          <a:bodyPr/>
          <a:lstStyle/>
          <a:p>
            <a:r>
              <a:rPr lang="en-US" dirty="0"/>
              <a:t>CR Motion #974</a:t>
            </a:r>
          </a:p>
        </p:txBody>
      </p:sp>
      <p:sp>
        <p:nvSpPr>
          <p:cNvPr id="3" name="Content Placeholder 2">
            <a:extLst>
              <a:ext uri="{FF2B5EF4-FFF2-40B4-BE49-F238E27FC236}">
                <a16:creationId xmlns:a16="http://schemas.microsoft.com/office/drawing/2014/main" id="{19F9255F-7F19-484B-A01D-581ED0700AC1}"/>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22348 and 22416</a:t>
            </a:r>
            <a:r>
              <a:rPr lang="en-CA" dirty="0"/>
              <a:t> in doc 11-19/1684r4</a:t>
            </a:r>
          </a:p>
          <a:p>
            <a:pPr>
              <a:buFont typeface="Arial" panose="020B0604020202020204" pitchFamily="34" charset="0"/>
              <a:buChar char="•"/>
            </a:pPr>
            <a:endParaRPr lang="en-CA" dirty="0"/>
          </a:p>
          <a:p>
            <a:pPr>
              <a:buFont typeface="Arial" panose="020B0604020202020204" pitchFamily="34" charset="0"/>
              <a:buChar char="•"/>
            </a:pPr>
            <a:endParaRPr lang="en-CA" dirty="0"/>
          </a:p>
          <a:p>
            <a:pPr>
              <a:buFont typeface="Arial" panose="020B0604020202020204" pitchFamily="34" charset="0"/>
              <a:buChar char="•"/>
            </a:pPr>
            <a:r>
              <a:rPr lang="en-CA" dirty="0"/>
              <a:t>Move: Robert Stacey			Second:</a:t>
            </a:r>
          </a:p>
          <a:p>
            <a:pPr>
              <a:buFont typeface="Arial" panose="020B0604020202020204" pitchFamily="34" charset="0"/>
              <a:buChar char="•"/>
            </a:pPr>
            <a:r>
              <a:rPr lang="en-CA" dirty="0">
                <a:solidFill>
                  <a:schemeClr val="tx1"/>
                </a:solidFill>
                <a:highlight>
                  <a:srgbClr val="00FF00"/>
                </a:highlight>
              </a:rPr>
              <a:t>Y/N/A: 16/2/29</a:t>
            </a:r>
            <a:endParaRPr lang="en-US" dirty="0">
              <a:solidFill>
                <a:schemeClr val="tx1"/>
              </a:solidFill>
              <a:highlight>
                <a:srgbClr val="00FF00"/>
              </a:highlight>
            </a:endParaRPr>
          </a:p>
        </p:txBody>
      </p:sp>
      <p:sp>
        <p:nvSpPr>
          <p:cNvPr id="4" name="Slide Number Placeholder 3">
            <a:extLst>
              <a:ext uri="{FF2B5EF4-FFF2-40B4-BE49-F238E27FC236}">
                <a16:creationId xmlns:a16="http://schemas.microsoft.com/office/drawing/2014/main" id="{55C33D33-8FAD-B343-8529-4D724259989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30F32797-5ACB-9445-8968-B91C52AB2450}"/>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D02DD8-B1A1-D348-B059-124C8C214DA4}"/>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42128395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01183-0B98-1046-A145-6DC48631317B}"/>
              </a:ext>
            </a:extLst>
          </p:cNvPr>
          <p:cNvSpPr>
            <a:spLocks noGrp="1"/>
          </p:cNvSpPr>
          <p:nvPr>
            <p:ph type="title"/>
          </p:nvPr>
        </p:nvSpPr>
        <p:spPr/>
        <p:txBody>
          <a:bodyPr/>
          <a:lstStyle/>
          <a:p>
            <a:r>
              <a:rPr lang="en-US" dirty="0"/>
              <a:t>CR Motion #975</a:t>
            </a:r>
          </a:p>
        </p:txBody>
      </p:sp>
      <p:sp>
        <p:nvSpPr>
          <p:cNvPr id="3" name="Content Placeholder 2">
            <a:extLst>
              <a:ext uri="{FF2B5EF4-FFF2-40B4-BE49-F238E27FC236}">
                <a16:creationId xmlns:a16="http://schemas.microsoft.com/office/drawing/2014/main" id="{80232581-6D07-8846-88D8-C21C1FA3DC18}"/>
              </a:ext>
            </a:extLst>
          </p:cNvPr>
          <p:cNvSpPr>
            <a:spLocks noGrp="1"/>
          </p:cNvSpPr>
          <p:nvPr>
            <p:ph idx="1"/>
          </p:nvPr>
        </p:nvSpPr>
        <p:spPr/>
        <p:txBody>
          <a:bodyPr/>
          <a:lstStyle/>
          <a:p>
            <a:pPr>
              <a:buFont typeface="Arial" panose="020B0604020202020204" pitchFamily="34" charset="0"/>
              <a:buChar char="•"/>
            </a:pPr>
            <a:r>
              <a:rPr lang="en-US" dirty="0"/>
              <a:t>Move to accept resolutions to CIDs 22384, 22385, 22409, 22410, and 22453 in doc 11-19/1941r3</a:t>
            </a:r>
          </a:p>
          <a:p>
            <a:pPr>
              <a:buFont typeface="Arial" panose="020B0604020202020204" pitchFamily="34" charset="0"/>
              <a:buChar char="•"/>
            </a:pPr>
            <a:endParaRPr lang="en-US" dirty="0"/>
          </a:p>
          <a:p>
            <a:pPr>
              <a:buFont typeface="Arial" panose="020B0604020202020204" pitchFamily="34" charset="0"/>
              <a:buChar char="•"/>
            </a:pPr>
            <a:r>
              <a:rPr lang="en-US" dirty="0"/>
              <a:t>Move: Bin Tian		Second: </a:t>
            </a:r>
            <a:r>
              <a:rPr lang="en-US" dirty="0" err="1"/>
              <a:t>Youhan</a:t>
            </a:r>
            <a:r>
              <a:rPr lang="en-US" dirty="0"/>
              <a:t> Kim</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2219033B-B38B-8247-8899-C0FB0E8CCC92}"/>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A30CCE3B-A78F-564E-88AD-5EB600616D60}"/>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FA5AD5F-2606-FB42-AB4C-D8547DCEA5F0}"/>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39401138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C038E-1AF6-CD49-B685-245D49BFC716}"/>
              </a:ext>
            </a:extLst>
          </p:cNvPr>
          <p:cNvSpPr>
            <a:spLocks noGrp="1"/>
          </p:cNvSpPr>
          <p:nvPr>
            <p:ph type="title"/>
          </p:nvPr>
        </p:nvSpPr>
        <p:spPr/>
        <p:txBody>
          <a:bodyPr/>
          <a:lstStyle/>
          <a:p>
            <a:r>
              <a:rPr lang="en-US" dirty="0"/>
              <a:t>CR Motion #976</a:t>
            </a:r>
          </a:p>
        </p:txBody>
      </p:sp>
      <p:sp>
        <p:nvSpPr>
          <p:cNvPr id="3" name="Content Placeholder 2">
            <a:extLst>
              <a:ext uri="{FF2B5EF4-FFF2-40B4-BE49-F238E27FC236}">
                <a16:creationId xmlns:a16="http://schemas.microsoft.com/office/drawing/2014/main" id="{FB24B3E6-E960-6A42-B41D-A6046629BCED}"/>
              </a:ext>
            </a:extLst>
          </p:cNvPr>
          <p:cNvSpPr>
            <a:spLocks noGrp="1"/>
          </p:cNvSpPr>
          <p:nvPr>
            <p:ph idx="1"/>
          </p:nvPr>
        </p:nvSpPr>
        <p:spPr/>
        <p:txBody>
          <a:bodyPr/>
          <a:lstStyle/>
          <a:p>
            <a:pPr>
              <a:buFont typeface="Arial" panose="020B0604020202020204" pitchFamily="34" charset="0"/>
              <a:buChar char="•"/>
            </a:pPr>
            <a:r>
              <a:rPr lang="en-US" dirty="0"/>
              <a:t>Move to accept resolution to CID 22392 in doc 11-19/2030r0</a:t>
            </a:r>
          </a:p>
          <a:p>
            <a:pPr>
              <a:buFont typeface="Arial" panose="020B0604020202020204" pitchFamily="34" charset="0"/>
              <a:buChar char="•"/>
            </a:pPr>
            <a:endParaRPr lang="en-US" dirty="0"/>
          </a:p>
          <a:p>
            <a:pPr>
              <a:buFont typeface="Arial" panose="020B0604020202020204" pitchFamily="34" charset="0"/>
              <a:buChar char="•"/>
            </a:pPr>
            <a:r>
              <a:rPr lang="en-US" dirty="0"/>
              <a:t>Move: Ross Jian Yu			Second: </a:t>
            </a:r>
            <a:r>
              <a:rPr lang="en-US" dirty="0" err="1"/>
              <a:t>Youhan</a:t>
            </a:r>
            <a:r>
              <a:rPr lang="en-US" dirty="0"/>
              <a:t> Kim</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B587D25-726E-BC4C-B24E-F7455A062D2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1B145E6A-59A2-7449-BA05-D66C97C47211}"/>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54944DC-D961-3246-8962-9C47208A312E}"/>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4715221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053A8-4509-6E47-B4D7-51578E11EC48}"/>
              </a:ext>
            </a:extLst>
          </p:cNvPr>
          <p:cNvSpPr>
            <a:spLocks noGrp="1"/>
          </p:cNvSpPr>
          <p:nvPr>
            <p:ph type="title"/>
          </p:nvPr>
        </p:nvSpPr>
        <p:spPr/>
        <p:txBody>
          <a:bodyPr/>
          <a:lstStyle/>
          <a:p>
            <a:r>
              <a:rPr lang="en-US" dirty="0"/>
              <a:t>CR Motion #977</a:t>
            </a:r>
          </a:p>
        </p:txBody>
      </p:sp>
      <p:sp>
        <p:nvSpPr>
          <p:cNvPr id="3" name="Content Placeholder 2">
            <a:extLst>
              <a:ext uri="{FF2B5EF4-FFF2-40B4-BE49-F238E27FC236}">
                <a16:creationId xmlns:a16="http://schemas.microsoft.com/office/drawing/2014/main" id="{8522759A-0205-D94B-8A7B-851FE640454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22064 and 22274</a:t>
            </a:r>
            <a:r>
              <a:rPr lang="en-US" dirty="0"/>
              <a:t> in doc 11-19/1947r0</a:t>
            </a:r>
          </a:p>
          <a:p>
            <a:pPr>
              <a:buFont typeface="Arial" panose="020B0604020202020204" pitchFamily="34" charset="0"/>
              <a:buChar char="•"/>
            </a:pPr>
            <a:endParaRPr lang="en-US" dirty="0"/>
          </a:p>
          <a:p>
            <a:pPr>
              <a:buFont typeface="Arial" panose="020B0604020202020204" pitchFamily="34" charset="0"/>
              <a:buChar char="•"/>
            </a:pPr>
            <a:r>
              <a:rPr lang="en-US" dirty="0"/>
              <a:t>Move: Ming Gan			Second: Alfred </a:t>
            </a:r>
            <a:r>
              <a:rPr lang="en-US" dirty="0" err="1"/>
              <a:t>Asterjadhi</a:t>
            </a:r>
            <a:endParaRPr lang="en-US" dirty="0"/>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E4EBCC51-984D-F64B-B802-B25D918CC091}"/>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B703CBA5-8051-434C-8535-AADF689CCB2C}"/>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A22EE25-5333-C84F-B904-0A3A7168AF93}"/>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13962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November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CC83-5686-674B-8170-4BA52D5DCB7F}"/>
              </a:ext>
            </a:extLst>
          </p:cNvPr>
          <p:cNvSpPr>
            <a:spLocks noGrp="1"/>
          </p:cNvSpPr>
          <p:nvPr>
            <p:ph type="title"/>
          </p:nvPr>
        </p:nvSpPr>
        <p:spPr/>
        <p:txBody>
          <a:bodyPr/>
          <a:lstStyle/>
          <a:p>
            <a:r>
              <a:rPr lang="en-US" dirty="0"/>
              <a:t>CR Motion #978</a:t>
            </a:r>
          </a:p>
        </p:txBody>
      </p:sp>
      <p:sp>
        <p:nvSpPr>
          <p:cNvPr id="3" name="Content Placeholder 2">
            <a:extLst>
              <a:ext uri="{FF2B5EF4-FFF2-40B4-BE49-F238E27FC236}">
                <a16:creationId xmlns:a16="http://schemas.microsoft.com/office/drawing/2014/main" id="{8F7684A7-F85E-2743-9E1F-3F42577310F4}"/>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CA" dirty="0"/>
              <a:t>22030, 22032 and 22447 in doc 11-19/1949r3</a:t>
            </a:r>
          </a:p>
          <a:p>
            <a:pPr>
              <a:buFont typeface="Arial" panose="020B0604020202020204" pitchFamily="34" charset="0"/>
              <a:buChar char="•"/>
            </a:pPr>
            <a:endParaRPr lang="en-CA" dirty="0"/>
          </a:p>
          <a:p>
            <a:pPr>
              <a:buFont typeface="Arial" panose="020B0604020202020204" pitchFamily="34" charset="0"/>
              <a:buChar char="•"/>
            </a:pPr>
            <a:r>
              <a:rPr lang="en-CA" dirty="0"/>
              <a:t>Move: </a:t>
            </a:r>
            <a:r>
              <a:rPr lang="en-CA" dirty="0" err="1"/>
              <a:t>Youhan</a:t>
            </a:r>
            <a:r>
              <a:rPr lang="en-CA" dirty="0"/>
              <a:t> Kim			Second: Bin Tian</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CA" dirty="0"/>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056F9E7-20FA-544C-B6E0-2D5ABD653CCA}"/>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A1095D5-19DB-9F4F-916A-2946139D7595}"/>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9A497A-4652-1143-BD35-43702EE36EC7}"/>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491289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DCE2C-4CFA-4E4C-BF39-D4F78986F159}"/>
              </a:ext>
            </a:extLst>
          </p:cNvPr>
          <p:cNvSpPr>
            <a:spLocks noGrp="1"/>
          </p:cNvSpPr>
          <p:nvPr>
            <p:ph type="title"/>
          </p:nvPr>
        </p:nvSpPr>
        <p:spPr/>
        <p:txBody>
          <a:bodyPr/>
          <a:lstStyle/>
          <a:p>
            <a:r>
              <a:rPr lang="en-US" dirty="0"/>
              <a:t>CR Motion #979</a:t>
            </a:r>
          </a:p>
        </p:txBody>
      </p:sp>
      <p:sp>
        <p:nvSpPr>
          <p:cNvPr id="3" name="Content Placeholder 2">
            <a:extLst>
              <a:ext uri="{FF2B5EF4-FFF2-40B4-BE49-F238E27FC236}">
                <a16:creationId xmlns:a16="http://schemas.microsoft.com/office/drawing/2014/main" id="{8D9A950B-4C1A-7C47-BE56-757A1F956959}"/>
              </a:ext>
            </a:extLst>
          </p:cNvPr>
          <p:cNvSpPr>
            <a:spLocks noGrp="1"/>
          </p:cNvSpPr>
          <p:nvPr>
            <p:ph idx="1"/>
          </p:nvPr>
        </p:nvSpPr>
        <p:spPr/>
        <p:txBody>
          <a:bodyPr/>
          <a:lstStyle/>
          <a:p>
            <a:pPr>
              <a:buFont typeface="Arial" panose="020B0604020202020204" pitchFamily="34" charset="0"/>
              <a:buChar char="•"/>
            </a:pPr>
            <a:r>
              <a:rPr lang="en-US" dirty="0"/>
              <a:t>Move to accept resolutions to CIDs 22186, 22324, 22325, 22497 in doc 11-1995r2</a:t>
            </a:r>
          </a:p>
          <a:p>
            <a:pPr>
              <a:buFont typeface="Arial" panose="020B0604020202020204" pitchFamily="34" charset="0"/>
              <a:buChar char="•"/>
            </a:pPr>
            <a:endParaRPr lang="en-US" dirty="0"/>
          </a:p>
          <a:p>
            <a:pPr>
              <a:buFont typeface="Arial" panose="020B0604020202020204" pitchFamily="34" charset="0"/>
              <a:buChar char="•"/>
            </a:pPr>
            <a:r>
              <a:rPr lang="en-US" dirty="0"/>
              <a:t>Move: Laurent </a:t>
            </a:r>
            <a:r>
              <a:rPr lang="en-US" dirty="0" err="1"/>
              <a:t>Cariou</a:t>
            </a:r>
            <a:r>
              <a:rPr lang="en-US" dirty="0"/>
              <a:t>		Second: </a:t>
            </a:r>
            <a:r>
              <a:rPr lang="en-US" dirty="0" err="1"/>
              <a:t>Tomo</a:t>
            </a:r>
            <a:r>
              <a:rPr lang="en-US" dirty="0"/>
              <a:t> Adachi</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D7FF080-824B-B04D-89C5-9516C0B849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5AA243C5-04AA-BA4C-8185-CA9FFC5FA9C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3D6A6BA-F6DC-FB4E-B737-F1704E68791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6323698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0B07E-5FCA-3845-9703-59DF1975AF91}"/>
              </a:ext>
            </a:extLst>
          </p:cNvPr>
          <p:cNvSpPr>
            <a:spLocks noGrp="1"/>
          </p:cNvSpPr>
          <p:nvPr>
            <p:ph type="title"/>
          </p:nvPr>
        </p:nvSpPr>
        <p:spPr/>
        <p:txBody>
          <a:bodyPr/>
          <a:lstStyle/>
          <a:p>
            <a:r>
              <a:rPr lang="en-US" dirty="0"/>
              <a:t>CR Motion #980</a:t>
            </a:r>
          </a:p>
        </p:txBody>
      </p:sp>
      <p:sp>
        <p:nvSpPr>
          <p:cNvPr id="3" name="Content Placeholder 2">
            <a:extLst>
              <a:ext uri="{FF2B5EF4-FFF2-40B4-BE49-F238E27FC236}">
                <a16:creationId xmlns:a16="http://schemas.microsoft.com/office/drawing/2014/main" id="{9D821402-23C4-CD49-9FAF-9B1D4A1D01D5}"/>
              </a:ext>
            </a:extLst>
          </p:cNvPr>
          <p:cNvSpPr>
            <a:spLocks noGrp="1"/>
          </p:cNvSpPr>
          <p:nvPr>
            <p:ph idx="1"/>
          </p:nvPr>
        </p:nvSpPr>
        <p:spPr/>
        <p:txBody>
          <a:bodyPr/>
          <a:lstStyle/>
          <a:p>
            <a:r>
              <a:rPr lang="en-US" dirty="0"/>
              <a:t>Move to accept resolutions to CIDs 22251 and 22252 in doc 11-19/1996r2</a:t>
            </a:r>
          </a:p>
          <a:p>
            <a:endParaRPr lang="en-US" dirty="0"/>
          </a:p>
          <a:p>
            <a:r>
              <a:rPr lang="en-US" dirty="0"/>
              <a:t>Move: Laurent </a:t>
            </a:r>
            <a:r>
              <a:rPr lang="en-US" dirty="0" err="1"/>
              <a:t>Cariou</a:t>
            </a:r>
            <a:r>
              <a:rPr lang="en-US" dirty="0"/>
              <a:t>			Second: Alfred </a:t>
            </a:r>
            <a:r>
              <a:rPr lang="en-US" dirty="0" err="1"/>
              <a:t>Asterjadhi</a:t>
            </a:r>
            <a:endParaRPr lang="en-US" dirty="0"/>
          </a:p>
          <a:p>
            <a:r>
              <a:rPr lang="en-GB" dirty="0"/>
              <a:t>Approved with unanimous consent</a:t>
            </a:r>
          </a:p>
          <a:p>
            <a:endParaRPr lang="en-US" dirty="0"/>
          </a:p>
        </p:txBody>
      </p:sp>
      <p:sp>
        <p:nvSpPr>
          <p:cNvPr id="4" name="Slide Number Placeholder 3">
            <a:extLst>
              <a:ext uri="{FF2B5EF4-FFF2-40B4-BE49-F238E27FC236}">
                <a16:creationId xmlns:a16="http://schemas.microsoft.com/office/drawing/2014/main" id="{0DAFB500-ED3A-AB46-BD3A-CEA5B5690D3F}"/>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91041271-D4D2-4D42-A9B1-DE7871A3F5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9F76580-A2DA-8341-BAA1-D060D86BA0C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7986417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25C96-34C6-954B-A92A-D606E030E901}"/>
              </a:ext>
            </a:extLst>
          </p:cNvPr>
          <p:cNvSpPr>
            <a:spLocks noGrp="1"/>
          </p:cNvSpPr>
          <p:nvPr>
            <p:ph type="title"/>
          </p:nvPr>
        </p:nvSpPr>
        <p:spPr/>
        <p:txBody>
          <a:bodyPr/>
          <a:lstStyle/>
          <a:p>
            <a:r>
              <a:rPr lang="en-US" dirty="0"/>
              <a:t>CR Motion #981</a:t>
            </a:r>
          </a:p>
        </p:txBody>
      </p:sp>
      <p:sp>
        <p:nvSpPr>
          <p:cNvPr id="3" name="Content Placeholder 2">
            <a:extLst>
              <a:ext uri="{FF2B5EF4-FFF2-40B4-BE49-F238E27FC236}">
                <a16:creationId xmlns:a16="http://schemas.microsoft.com/office/drawing/2014/main" id="{C12CF4BD-5554-AB47-A284-98D04E155868}"/>
              </a:ext>
            </a:extLst>
          </p:cNvPr>
          <p:cNvSpPr>
            <a:spLocks noGrp="1"/>
          </p:cNvSpPr>
          <p:nvPr>
            <p:ph idx="1"/>
          </p:nvPr>
        </p:nvSpPr>
        <p:spPr/>
        <p:txBody>
          <a:bodyPr/>
          <a:lstStyle/>
          <a:p>
            <a:r>
              <a:rPr lang="en-US" dirty="0"/>
              <a:t>Move to accept resolutions to CIDs </a:t>
            </a:r>
            <a:r>
              <a:rPr lang="en-GB" dirty="0"/>
              <a:t>22048 22209 22293 22431</a:t>
            </a:r>
            <a:r>
              <a:rPr lang="en-CA" dirty="0"/>
              <a:t> in doc 11-19/1998r1</a:t>
            </a:r>
          </a:p>
          <a:p>
            <a:endParaRPr lang="en-CA" dirty="0"/>
          </a:p>
          <a:p>
            <a:r>
              <a:rPr lang="en-CA" dirty="0"/>
              <a:t>Move: Laurent </a:t>
            </a:r>
            <a:r>
              <a:rPr lang="en-CA" dirty="0" err="1"/>
              <a:t>Cariou</a:t>
            </a:r>
            <a:r>
              <a:rPr lang="en-CA" dirty="0"/>
              <a:t>		Second:  </a:t>
            </a:r>
            <a:r>
              <a:rPr lang="en-CA" dirty="0" err="1"/>
              <a:t>Youhan</a:t>
            </a:r>
            <a:r>
              <a:rPr lang="en-CA"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F293A40B-AEBD-6644-A9A4-E5AADA35194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493EC0C-C721-2848-A4BF-DCDCB68F2D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BB0181-4285-4D4C-9E35-CA0788A09E3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712502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E2684-C394-6C48-BB5D-70C95E9F5CFB}"/>
              </a:ext>
            </a:extLst>
          </p:cNvPr>
          <p:cNvSpPr>
            <a:spLocks noGrp="1"/>
          </p:cNvSpPr>
          <p:nvPr>
            <p:ph type="title"/>
          </p:nvPr>
        </p:nvSpPr>
        <p:spPr/>
        <p:txBody>
          <a:bodyPr/>
          <a:lstStyle/>
          <a:p>
            <a:r>
              <a:rPr lang="en-US" dirty="0"/>
              <a:t>CR Motion #982</a:t>
            </a:r>
          </a:p>
        </p:txBody>
      </p:sp>
      <p:sp>
        <p:nvSpPr>
          <p:cNvPr id="3" name="Content Placeholder 2">
            <a:extLst>
              <a:ext uri="{FF2B5EF4-FFF2-40B4-BE49-F238E27FC236}">
                <a16:creationId xmlns:a16="http://schemas.microsoft.com/office/drawing/2014/main" id="{4441F78E-C59C-CF42-9ED1-75837DA6171A}"/>
              </a:ext>
            </a:extLst>
          </p:cNvPr>
          <p:cNvSpPr>
            <a:spLocks noGrp="1"/>
          </p:cNvSpPr>
          <p:nvPr>
            <p:ph idx="1"/>
          </p:nvPr>
        </p:nvSpPr>
        <p:spPr/>
        <p:txBody>
          <a:bodyPr/>
          <a:lstStyle/>
          <a:p>
            <a:r>
              <a:rPr lang="en-US" dirty="0"/>
              <a:t>Move to accept resolutions to CIDs</a:t>
            </a:r>
            <a:r>
              <a:rPr lang="en-GB" dirty="0"/>
              <a:t> 22089 22140 22428 22518 in doc 11-19/2083r1</a:t>
            </a:r>
          </a:p>
          <a:p>
            <a:endParaRPr lang="en-GB" dirty="0"/>
          </a:p>
          <a:p>
            <a:r>
              <a:rPr lang="en-GB" dirty="0"/>
              <a:t>Move: Laurent </a:t>
            </a:r>
            <a:r>
              <a:rPr lang="en-GB" dirty="0" err="1"/>
              <a:t>Cariou</a:t>
            </a:r>
            <a:r>
              <a:rPr lang="en-GB" dirty="0"/>
              <a:t>		Second: Robert Stacey</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AD700812-CCED-D940-B914-883291A3CB6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039A4631-1ECA-4D40-97F7-DDCFCC777BB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ABE312-AA5E-7A48-B581-B27B8ABD242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9131255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93477-5D59-9743-81CC-5AD0B529BA8A}"/>
              </a:ext>
            </a:extLst>
          </p:cNvPr>
          <p:cNvSpPr>
            <a:spLocks noGrp="1"/>
          </p:cNvSpPr>
          <p:nvPr>
            <p:ph type="title"/>
          </p:nvPr>
        </p:nvSpPr>
        <p:spPr/>
        <p:txBody>
          <a:bodyPr/>
          <a:lstStyle/>
          <a:p>
            <a:r>
              <a:rPr lang="en-US" dirty="0"/>
              <a:t>CR Motion #983</a:t>
            </a:r>
          </a:p>
        </p:txBody>
      </p:sp>
      <p:sp>
        <p:nvSpPr>
          <p:cNvPr id="3" name="Content Placeholder 2">
            <a:extLst>
              <a:ext uri="{FF2B5EF4-FFF2-40B4-BE49-F238E27FC236}">
                <a16:creationId xmlns:a16="http://schemas.microsoft.com/office/drawing/2014/main" id="{85ADB801-9786-084C-8660-EB3BCF340A34}"/>
              </a:ext>
            </a:extLst>
          </p:cNvPr>
          <p:cNvSpPr>
            <a:spLocks noGrp="1"/>
          </p:cNvSpPr>
          <p:nvPr>
            <p:ph idx="1"/>
          </p:nvPr>
        </p:nvSpPr>
        <p:spPr/>
        <p:txBody>
          <a:bodyPr/>
          <a:lstStyle/>
          <a:p>
            <a:r>
              <a:rPr lang="en-US" dirty="0"/>
              <a:t>Move to accept resolutions to CIDs 22185 and 22417 in doc 11-19/1922r3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FF33F72C-A953-C548-A019-2AFED20E75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270B5EF3-832F-7446-8240-1FA4A1990EF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609FF3-7B02-B04D-96A5-5D149AD852B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3219129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B504E-1CEC-7C4C-8777-861A83FDC839}"/>
              </a:ext>
            </a:extLst>
          </p:cNvPr>
          <p:cNvSpPr>
            <a:spLocks noGrp="1"/>
          </p:cNvSpPr>
          <p:nvPr>
            <p:ph type="title"/>
          </p:nvPr>
        </p:nvSpPr>
        <p:spPr/>
        <p:txBody>
          <a:bodyPr/>
          <a:lstStyle/>
          <a:p>
            <a:r>
              <a:rPr lang="en-US" dirty="0"/>
              <a:t>CR Motion #984</a:t>
            </a:r>
          </a:p>
        </p:txBody>
      </p:sp>
      <p:sp>
        <p:nvSpPr>
          <p:cNvPr id="3" name="Content Placeholder 2">
            <a:extLst>
              <a:ext uri="{FF2B5EF4-FFF2-40B4-BE49-F238E27FC236}">
                <a16:creationId xmlns:a16="http://schemas.microsoft.com/office/drawing/2014/main" id="{5B50693C-154C-834A-881E-FA4430779047}"/>
              </a:ext>
            </a:extLst>
          </p:cNvPr>
          <p:cNvSpPr>
            <a:spLocks noGrp="1"/>
          </p:cNvSpPr>
          <p:nvPr>
            <p:ph idx="1"/>
          </p:nvPr>
        </p:nvSpPr>
        <p:spPr/>
        <p:txBody>
          <a:bodyPr/>
          <a:lstStyle/>
          <a:p>
            <a:r>
              <a:rPr lang="en-US" dirty="0"/>
              <a:t>Move to accept resolution to CID 22411 in doc 11-19/2077r1</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0AA25B82-FF70-A948-AC6C-E716A7554198}"/>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05610742-D16C-F343-A920-8A0C9FC5BF2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ECF649-5EEF-634E-A6AE-7A4EE16F879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14970720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DC562-011A-9E46-88D9-44623401D618}"/>
              </a:ext>
            </a:extLst>
          </p:cNvPr>
          <p:cNvSpPr>
            <a:spLocks noGrp="1"/>
          </p:cNvSpPr>
          <p:nvPr>
            <p:ph type="title"/>
          </p:nvPr>
        </p:nvSpPr>
        <p:spPr/>
        <p:txBody>
          <a:bodyPr/>
          <a:lstStyle/>
          <a:p>
            <a:r>
              <a:rPr lang="en-US" dirty="0"/>
              <a:t>CR Motion #985</a:t>
            </a:r>
          </a:p>
        </p:txBody>
      </p:sp>
      <p:sp>
        <p:nvSpPr>
          <p:cNvPr id="3" name="Content Placeholder 2">
            <a:extLst>
              <a:ext uri="{FF2B5EF4-FFF2-40B4-BE49-F238E27FC236}">
                <a16:creationId xmlns:a16="http://schemas.microsoft.com/office/drawing/2014/main" id="{0BC4B03E-7DFF-704C-B7B3-EC56D22AADD8}"/>
              </a:ext>
            </a:extLst>
          </p:cNvPr>
          <p:cNvSpPr>
            <a:spLocks noGrp="1"/>
          </p:cNvSpPr>
          <p:nvPr>
            <p:ph idx="1"/>
          </p:nvPr>
        </p:nvSpPr>
        <p:spPr/>
        <p:txBody>
          <a:bodyPr/>
          <a:lstStyle/>
          <a:p>
            <a:pPr>
              <a:buFont typeface="Arial" panose="020B0604020202020204" pitchFamily="34" charset="0"/>
              <a:buChar char="•"/>
            </a:pPr>
            <a:r>
              <a:rPr lang="en-US" dirty="0"/>
              <a:t>Move to accept resolutions to CIDs 22122 and 22115 in doc 11-19/1905r4</a:t>
            </a:r>
          </a:p>
          <a:p>
            <a:pPr>
              <a:buFont typeface="Arial" panose="020B0604020202020204" pitchFamily="34" charset="0"/>
              <a:buChar char="•"/>
            </a:pPr>
            <a:endParaRPr lang="en-US" dirty="0"/>
          </a:p>
          <a:p>
            <a:pPr>
              <a:buFont typeface="Arial" panose="020B0604020202020204" pitchFamily="34" charset="0"/>
              <a:buChar char="•"/>
            </a:pPr>
            <a:r>
              <a:rPr lang="en-US" dirty="0"/>
              <a:t>Move: Abhishek Patil		Second: Bin Tian</a:t>
            </a:r>
          </a:p>
          <a:p>
            <a:pPr>
              <a:buFont typeface="Arial" panose="020B0604020202020204" pitchFamily="34" charset="0"/>
              <a:buChar char="•"/>
            </a:pPr>
            <a:r>
              <a:rPr lang="en-US" dirty="0"/>
              <a:t>Approved with unanimous consent </a:t>
            </a:r>
          </a:p>
        </p:txBody>
      </p:sp>
      <p:sp>
        <p:nvSpPr>
          <p:cNvPr id="4" name="Slide Number Placeholder 3">
            <a:extLst>
              <a:ext uri="{FF2B5EF4-FFF2-40B4-BE49-F238E27FC236}">
                <a16:creationId xmlns:a16="http://schemas.microsoft.com/office/drawing/2014/main" id="{BC7D420F-EE78-5B45-9411-C2EE6DB4991F}"/>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6224560-E4B2-FC4A-B7C2-DECB2FEC390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D8F0630-DCAF-1D43-B38D-7787464A1716}"/>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1387819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D2417-E569-574F-9CC2-83D139C981D3}"/>
              </a:ext>
            </a:extLst>
          </p:cNvPr>
          <p:cNvSpPr>
            <a:spLocks noGrp="1"/>
          </p:cNvSpPr>
          <p:nvPr>
            <p:ph type="title"/>
          </p:nvPr>
        </p:nvSpPr>
        <p:spPr/>
        <p:txBody>
          <a:bodyPr/>
          <a:lstStyle/>
          <a:p>
            <a:r>
              <a:rPr lang="en-US" dirty="0"/>
              <a:t>CR Motion #986</a:t>
            </a:r>
          </a:p>
        </p:txBody>
      </p:sp>
      <p:sp>
        <p:nvSpPr>
          <p:cNvPr id="3" name="Content Placeholder 2">
            <a:extLst>
              <a:ext uri="{FF2B5EF4-FFF2-40B4-BE49-F238E27FC236}">
                <a16:creationId xmlns:a16="http://schemas.microsoft.com/office/drawing/2014/main" id="{B9BB0327-07C1-0F43-A26B-F69C8CB2D39D}"/>
              </a:ext>
            </a:extLst>
          </p:cNvPr>
          <p:cNvSpPr>
            <a:spLocks noGrp="1"/>
          </p:cNvSpPr>
          <p:nvPr>
            <p:ph idx="1"/>
          </p:nvPr>
        </p:nvSpPr>
        <p:spPr/>
        <p:txBody>
          <a:bodyPr/>
          <a:lstStyle/>
          <a:p>
            <a:r>
              <a:rPr lang="en-US" dirty="0"/>
              <a:t>Move to accept resolutions to CIDs </a:t>
            </a:r>
            <a:r>
              <a:rPr lang="en-GB" dirty="0"/>
              <a:t>22322 and 22323 in doc 11-19/2047r1</a:t>
            </a:r>
          </a:p>
          <a:p>
            <a:endParaRPr lang="en-GB" dirty="0"/>
          </a:p>
          <a:p>
            <a:r>
              <a:rPr lang="en-GB" dirty="0"/>
              <a:t>Move: </a:t>
            </a:r>
            <a:r>
              <a:rPr lang="en-CA" b="0" dirty="0"/>
              <a:t>Jonathan </a:t>
            </a:r>
            <a:r>
              <a:rPr lang="en-CA" b="0" dirty="0" err="1"/>
              <a:t>Segev</a:t>
            </a:r>
            <a:r>
              <a:rPr lang="en-CA" b="0" dirty="0"/>
              <a:t>			Second: Alfred </a:t>
            </a:r>
            <a:r>
              <a:rPr lang="en-CA" b="0" dirty="0" err="1"/>
              <a:t>Asterjadhi</a:t>
            </a:r>
            <a:endParaRPr lang="en-CA" b="0" dirty="0"/>
          </a:p>
          <a:p>
            <a:r>
              <a:rPr lang="en-CA" b="0" dirty="0"/>
              <a:t>Approved with unanimous consent.</a:t>
            </a:r>
            <a:endParaRPr lang="en-US" dirty="0"/>
          </a:p>
        </p:txBody>
      </p:sp>
      <p:sp>
        <p:nvSpPr>
          <p:cNvPr id="4" name="Slide Number Placeholder 3">
            <a:extLst>
              <a:ext uri="{FF2B5EF4-FFF2-40B4-BE49-F238E27FC236}">
                <a16:creationId xmlns:a16="http://schemas.microsoft.com/office/drawing/2014/main" id="{D325F1D6-9835-A54B-A4E7-8B02D316B79A}"/>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0FC42073-53FC-D04C-B9CC-F5BEF14CF1C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ED087A7-5E54-F34F-9648-A974A080A40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03915559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2605B-F860-564E-B8E2-F311F199635A}"/>
              </a:ext>
            </a:extLst>
          </p:cNvPr>
          <p:cNvSpPr>
            <a:spLocks noGrp="1"/>
          </p:cNvSpPr>
          <p:nvPr>
            <p:ph type="title"/>
          </p:nvPr>
        </p:nvSpPr>
        <p:spPr/>
        <p:txBody>
          <a:bodyPr/>
          <a:lstStyle/>
          <a:p>
            <a:r>
              <a:rPr lang="en-US" dirty="0"/>
              <a:t>CR Motion #</a:t>
            </a:r>
          </a:p>
        </p:txBody>
      </p:sp>
      <p:sp>
        <p:nvSpPr>
          <p:cNvPr id="3" name="Content Placeholder 2">
            <a:extLst>
              <a:ext uri="{FF2B5EF4-FFF2-40B4-BE49-F238E27FC236}">
                <a16:creationId xmlns:a16="http://schemas.microsoft.com/office/drawing/2014/main" id="{3C305388-C76C-2F4F-BBAA-D2AF7A705BB4}"/>
              </a:ext>
            </a:extLst>
          </p:cNvPr>
          <p:cNvSpPr>
            <a:spLocks noGrp="1"/>
          </p:cNvSpPr>
          <p:nvPr>
            <p:ph idx="1"/>
          </p:nvPr>
        </p:nvSpPr>
        <p:spPr/>
        <p:txBody>
          <a:bodyPr/>
          <a:lstStyle/>
          <a:p>
            <a:r>
              <a:rPr lang="en-US" dirty="0"/>
              <a:t>Move to accept resolution to 22536 in doc 11-19/2053r1</a:t>
            </a:r>
          </a:p>
          <a:p>
            <a:endParaRPr lang="en-US" dirty="0"/>
          </a:p>
          <a:p>
            <a:r>
              <a:rPr lang="en-US" dirty="0"/>
              <a:t>Move </a:t>
            </a:r>
            <a:r>
              <a:rPr lang="en-US" dirty="0" err="1"/>
              <a:t>Kaiying</a:t>
            </a:r>
            <a:r>
              <a:rPr lang="en-US" dirty="0"/>
              <a:t> Lu		Second:  Abhishek Patil</a:t>
            </a:r>
          </a:p>
          <a:p>
            <a:r>
              <a:rPr lang="en-US" dirty="0"/>
              <a:t>Approved with </a:t>
            </a:r>
            <a:r>
              <a:rPr lang="en-US"/>
              <a:t>unanimous consent.</a:t>
            </a:r>
            <a:endParaRPr lang="en-US" dirty="0"/>
          </a:p>
        </p:txBody>
      </p:sp>
      <p:sp>
        <p:nvSpPr>
          <p:cNvPr id="4" name="Slide Number Placeholder 3">
            <a:extLst>
              <a:ext uri="{FF2B5EF4-FFF2-40B4-BE49-F238E27FC236}">
                <a16:creationId xmlns:a16="http://schemas.microsoft.com/office/drawing/2014/main" id="{CCBD8472-1C12-3E4B-B2BB-1A8636644C9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181FC6D6-AE5D-2A40-9425-50D0835FB8B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F5C29E-335F-0144-80A1-12FC77D6440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672161806"/>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1308</TotalTime>
  <Words>6020</Words>
  <Application>Microsoft Macintosh PowerPoint</Application>
  <PresentationFormat>Widescreen</PresentationFormat>
  <Paragraphs>1134</Paragraphs>
  <Slides>102</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102</vt:i4>
      </vt:variant>
    </vt:vector>
  </HeadingPairs>
  <TitlesOfParts>
    <vt:vector size="110" baseType="lpstr">
      <vt:lpstr>Arial</vt:lpstr>
      <vt:lpstr>Arial Black</vt:lpstr>
      <vt:lpstr>Calibri</vt:lpstr>
      <vt:lpstr>Monotype Sorts</vt:lpstr>
      <vt:lpstr>Symbol</vt:lpstr>
      <vt:lpstr>Times New Roman</vt:lpstr>
      <vt:lpstr>Office Theme</vt:lpstr>
      <vt:lpstr>Document</vt:lpstr>
      <vt:lpstr>TGax November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Items for the Week</vt:lpstr>
      <vt:lpstr>General Flow of the Meeting</vt:lpstr>
      <vt:lpstr>TGax Schedule</vt:lpstr>
      <vt:lpstr>Agenda for Monday November 11, 16:00 – 18:00 </vt:lpstr>
      <vt:lpstr>Submissions</vt:lpstr>
      <vt:lpstr>Submissions</vt:lpstr>
      <vt:lpstr>Submissions</vt:lpstr>
      <vt:lpstr>Approval of  TG Minutes (September 2019 Meeting and Telecon Minutes) </vt:lpstr>
      <vt:lpstr>Summary of WG LB 244 Results</vt:lpstr>
      <vt:lpstr>11-19/1995 (Laurent Cariou)</vt:lpstr>
      <vt:lpstr>11-19/1997 (Laurent Cariou)</vt:lpstr>
      <vt:lpstr>11-19/1996 (Laurent Cariou)</vt:lpstr>
      <vt:lpstr>11-19/2004 (Youhan Kim)</vt:lpstr>
      <vt:lpstr>Agenda for Tuesday November 12, 08:00 – 10:00 </vt:lpstr>
      <vt:lpstr>11-19/1957 (Yongho Seok)</vt:lpstr>
      <vt:lpstr>11-19/1810 (Po-Kai Huang)</vt:lpstr>
      <vt:lpstr>11-19/1814r0 (Po-Kai Huang)</vt:lpstr>
      <vt:lpstr>11-19/1816 (Po-Kai Huang)</vt:lpstr>
      <vt:lpstr>11-19/1819 (Tomo Adachi)</vt:lpstr>
      <vt:lpstr>11-19/1906 (Abhishek Patil)</vt:lpstr>
      <vt:lpstr>11-19/1905 (Abhishek Patil)</vt:lpstr>
      <vt:lpstr>Agenda for Tuesday November 12, 10:30 – 12:30 </vt:lpstr>
      <vt:lpstr>Straw Poll (11-19/2035)</vt:lpstr>
      <vt:lpstr>11-19/1983 (Yan Zhang)</vt:lpstr>
      <vt:lpstr>11-19/1986 (Bo Sun)</vt:lpstr>
      <vt:lpstr>Agenda for Tuesday November 12, 16:00 – 18:00 </vt:lpstr>
      <vt:lpstr>11-19/2021 (Alfred Asterjadhi)</vt:lpstr>
      <vt:lpstr>11-19/1835 (Alfred Asterjadhi)</vt:lpstr>
      <vt:lpstr>11-19/1831 (Alfred Asterjadhi)</vt:lpstr>
      <vt:lpstr>11-19/2048 (Kaiying Lu)</vt:lpstr>
      <vt:lpstr>11-19/2053 (Kaiying Lu)</vt:lpstr>
      <vt:lpstr>11-19/1871 (Brian Hart)</vt:lpstr>
      <vt:lpstr>Agenda for Wednesday November 13, 08:00 – 10:00 </vt:lpstr>
      <vt:lpstr>11-19/2057 (Youhan Kim)</vt:lpstr>
      <vt:lpstr>11-19/1936 (George Cherian)</vt:lpstr>
      <vt:lpstr>11-19/1922 (Jarkko Kneckt)</vt:lpstr>
      <vt:lpstr>11-19/2020 (Liwen Chu)</vt:lpstr>
      <vt:lpstr>11-19/1832 (Alfred Asterjadhi)</vt:lpstr>
      <vt:lpstr>11-19/1833 (Alfred Asterjadhi)</vt:lpstr>
      <vt:lpstr>Agenda for Wednesday November 13 13:30 – 15:30 </vt:lpstr>
      <vt:lpstr>11-19/1684 (Robert Stacey)</vt:lpstr>
      <vt:lpstr>11-19/1941 (Jianhan Liu)</vt:lpstr>
      <vt:lpstr>11-19/2030 (Ross Jian Yu)</vt:lpstr>
      <vt:lpstr>11-19/1947 (Ming Gan)</vt:lpstr>
      <vt:lpstr>11-19/1948 (Ming Gan)</vt:lpstr>
      <vt:lpstr>11-19/1949 (Xiaogang Chen)</vt:lpstr>
      <vt:lpstr>Agenda for Thursday November 14, AM2 and PM2</vt:lpstr>
      <vt:lpstr>Motions</vt:lpstr>
      <vt:lpstr>CR Motion #950</vt:lpstr>
      <vt:lpstr>CR Motion #951</vt:lpstr>
      <vt:lpstr>CR Motion #952</vt:lpstr>
      <vt:lpstr>CR Motion #953</vt:lpstr>
      <vt:lpstr>CR Motion #954</vt:lpstr>
      <vt:lpstr>CR Motion #955</vt:lpstr>
      <vt:lpstr>CR Motion #956</vt:lpstr>
      <vt:lpstr>CR Motion #957</vt:lpstr>
      <vt:lpstr>CR Motion #958</vt:lpstr>
      <vt:lpstr>CR Motion #959</vt:lpstr>
      <vt:lpstr>CR Motion #960</vt:lpstr>
      <vt:lpstr>CR Motion #961</vt:lpstr>
      <vt:lpstr>CR Motion #962</vt:lpstr>
      <vt:lpstr>CR Motion #963</vt:lpstr>
      <vt:lpstr>CR Motion #964</vt:lpstr>
      <vt:lpstr>CR Motion #965</vt:lpstr>
      <vt:lpstr>CR Motion #966</vt:lpstr>
      <vt:lpstr>CR Motion #967</vt:lpstr>
      <vt:lpstr>CR Motion #968</vt:lpstr>
      <vt:lpstr>CR Motion #969</vt:lpstr>
      <vt:lpstr>CR Motion #970</vt:lpstr>
      <vt:lpstr>CR Motion #971</vt:lpstr>
      <vt:lpstr>CR Motion #972</vt:lpstr>
      <vt:lpstr>CR Motion #973</vt:lpstr>
      <vt:lpstr>CR Motion #974</vt:lpstr>
      <vt:lpstr>CR Motion #975</vt:lpstr>
      <vt:lpstr>CR Motion #976</vt:lpstr>
      <vt:lpstr>CR Motion #977</vt:lpstr>
      <vt:lpstr>CR Motion #978</vt:lpstr>
      <vt:lpstr>CR Motion #979</vt:lpstr>
      <vt:lpstr>CR Motion #980</vt:lpstr>
      <vt:lpstr>CR Motion #981</vt:lpstr>
      <vt:lpstr>CR Motion #982</vt:lpstr>
      <vt:lpstr>CR Motion #983</vt:lpstr>
      <vt:lpstr>CR Motion #984</vt:lpstr>
      <vt:lpstr>CR Motion #985</vt:lpstr>
      <vt:lpstr>CR Motion #986</vt:lpstr>
      <vt:lpstr>CR Motion #</vt:lpstr>
      <vt:lpstr>Motion to Approve Report to EC</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146</cp:revision>
  <cp:lastPrinted>1601-01-01T00:00:00Z</cp:lastPrinted>
  <dcterms:created xsi:type="dcterms:W3CDTF">2019-08-14T12:42:27Z</dcterms:created>
  <dcterms:modified xsi:type="dcterms:W3CDTF">2019-11-14T22:33:34Z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1570103256</vt:lpwstr>
  </property>
</Properties>
</file>