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323" r:id="rId48"/>
    <p:sldId id="324" r:id="rId49"/>
    <p:sldId id="325" r:id="rId50"/>
    <p:sldId id="326" r:id="rId51"/>
    <p:sldId id="327" r:id="rId52"/>
    <p:sldId id="328" r:id="rId53"/>
    <p:sldId id="289" r:id="rId54"/>
    <p:sldId id="329" r:id="rId55"/>
    <p:sldId id="330" r:id="rId56"/>
    <p:sldId id="331" r:id="rId57"/>
    <p:sldId id="332" r:id="rId58"/>
    <p:sldId id="333" r:id="rId59"/>
    <p:sldId id="334" r:id="rId60"/>
    <p:sldId id="290" r:id="rId61"/>
    <p:sldId id="291" r:id="rId62"/>
    <p:sldId id="335" r:id="rId63"/>
    <p:sldId id="336" r:id="rId64"/>
    <p:sldId id="337" r:id="rId65"/>
    <p:sldId id="338" r:id="rId66"/>
    <p:sldId id="339" r:id="rId67"/>
    <p:sldId id="340" r:id="rId68"/>
    <p:sldId id="341" r:id="rId69"/>
    <p:sldId id="342" r:id="rId70"/>
    <p:sldId id="343" r:id="rId71"/>
    <p:sldId id="344" r:id="rId72"/>
    <p:sldId id="345" r:id="rId73"/>
    <p:sldId id="346" r:id="rId74"/>
    <p:sldId id="347" r:id="rId75"/>
    <p:sldId id="348" r:id="rId76"/>
    <p:sldId id="349" r:id="rId77"/>
    <p:sldId id="350" r:id="rId78"/>
    <p:sldId id="351" r:id="rId79"/>
    <p:sldId id="352" r:id="rId80"/>
    <p:sldId id="354" r:id="rId81"/>
    <p:sldId id="355" r:id="rId82"/>
    <p:sldId id="356" r:id="rId83"/>
    <p:sldId id="357" r:id="rId84"/>
    <p:sldId id="358" r:id="rId85"/>
    <p:sldId id="359" r:id="rId86"/>
    <p:sldId id="360" r:id="rId87"/>
    <p:sldId id="361" r:id="rId88"/>
    <p:sldId id="362" r:id="rId89"/>
    <p:sldId id="363" r:id="rId90"/>
    <p:sldId id="364" r:id="rId91"/>
    <p:sldId id="365" r:id="rId92"/>
    <p:sldId id="322" r:id="rId93"/>
    <p:sldId id="293" r:id="rId94"/>
    <p:sldId id="294"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22" d="100"/>
          <a:sy n="122" d="100"/>
        </p:scale>
        <p:origin x="232" y="3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174351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260125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67607087"/>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1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pic>
        <p:nvPicPr>
          <p:cNvPr id="2" name="Picture 1">
            <a:extLst>
              <a:ext uri="{FF2B5EF4-FFF2-40B4-BE49-F238E27FC236}">
                <a16:creationId xmlns:a16="http://schemas.microsoft.com/office/drawing/2014/main" id="{F71D2A16-6CD1-034D-94DB-DFA82050A020}"/>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2">
              <a:lnSpc>
                <a:spcPct val="80000"/>
              </a:lnSpc>
              <a:buFont typeface="Arial" panose="020B0604020202020204" pitchFamily="34" charset="0"/>
              <a:buChar char="•"/>
            </a:pPr>
            <a:r>
              <a:rPr lang="en-US" altLang="en-US" dirty="0"/>
              <a:t>Continue 11-19/1986.</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19703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86867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218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Do you accept resolutions to CIDs </a:t>
            </a:r>
            <a:r>
              <a:rPr lang="en-GB" dirty="0"/>
              <a:t>22062, 22276, 22343, 22394</a:t>
            </a:r>
            <a:r>
              <a:rPr lang="en-CA" dirty="0"/>
              <a:t> in doc 11-19/2020r1?</a:t>
            </a:r>
          </a:p>
          <a:p>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95152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9538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23331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55105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11-19/1941 (</a:t>
            </a:r>
            <a:r>
              <a:rPr lang="en-US" dirty="0" err="1"/>
              <a:t>Jianhan</a:t>
            </a:r>
            <a:r>
              <a:rPr lang="en-US" dirty="0"/>
              <a:t> Liu)</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Do you accept resolutions to CIDs 22384, 22385, 22409, 22410, </a:t>
            </a:r>
            <a:r>
              <a:rPr lang="en-US" dirty="0">
                <a:solidFill>
                  <a:srgbClr val="FF0000"/>
                </a:solidFill>
              </a:rPr>
              <a:t>22411</a:t>
            </a:r>
            <a:r>
              <a:rPr lang="en-US" dirty="0"/>
              <a:t>,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pPr>
              <a:buFont typeface="Arial" panose="020B0604020202020204" pitchFamily="34" charset="0"/>
              <a:buChar char="•"/>
            </a:pPr>
            <a:r>
              <a:rPr lang="en-US" dirty="0"/>
              <a:t>CID 22411 transferred to </a:t>
            </a:r>
            <a:r>
              <a:rPr lang="en-US" dirty="0" err="1"/>
              <a:t>Youhan</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29685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11-19/2030 (</a:t>
            </a:r>
            <a:r>
              <a:rPr lang="en-GB" dirty="0"/>
              <a:t>Ross Jian Yu)</a:t>
            </a:r>
            <a:endParaRPr lang="en-US" dirty="0"/>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Do you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197099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11-19/1947 (Ming Gan)</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593452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4A52-909A-7243-8007-1F44304D2589}"/>
              </a:ext>
            </a:extLst>
          </p:cNvPr>
          <p:cNvSpPr>
            <a:spLocks noGrp="1"/>
          </p:cNvSpPr>
          <p:nvPr>
            <p:ph type="title"/>
          </p:nvPr>
        </p:nvSpPr>
        <p:spPr/>
        <p:txBody>
          <a:bodyPr/>
          <a:lstStyle/>
          <a:p>
            <a:r>
              <a:rPr lang="en-US" dirty="0"/>
              <a:t>11-19/1948 (Ming Gan)</a:t>
            </a:r>
          </a:p>
        </p:txBody>
      </p:sp>
      <p:sp>
        <p:nvSpPr>
          <p:cNvPr id="3" name="Content Placeholder 2">
            <a:extLst>
              <a:ext uri="{FF2B5EF4-FFF2-40B4-BE49-F238E27FC236}">
                <a16:creationId xmlns:a16="http://schemas.microsoft.com/office/drawing/2014/main" id="{2A5AC224-79AD-6444-9B11-0427DE4A5353}"/>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22386 and 22387 in doc 11-19/1948r1?</a:t>
            </a:r>
          </a:p>
          <a:p>
            <a:pPr>
              <a:buFont typeface="Arial" panose="020B0604020202020204" pitchFamily="34" charset="0"/>
              <a:buChar char="•"/>
            </a:pPr>
            <a:endParaRPr lang="en-CA" dirty="0"/>
          </a:p>
          <a:p>
            <a:pPr>
              <a:buFont typeface="Arial" panose="020B0604020202020204" pitchFamily="34" charset="0"/>
              <a:buChar char="•"/>
            </a:pPr>
            <a:r>
              <a:rPr lang="en-CA" dirty="0">
                <a:highlight>
                  <a:srgbClr val="FF0000"/>
                </a:highlight>
              </a:rPr>
              <a:t>SP is deferred for further discussion</a:t>
            </a:r>
            <a:r>
              <a:rPr lang="en-CA" dirty="0"/>
              <a: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88EDC8A2-8809-6A41-94C6-6DE1003E97E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0EB31C5-A8A9-A844-8295-0C661BD654A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1741138-6A95-7F42-8BBE-B99335ACA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27445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11-19/1949 (</a:t>
            </a:r>
            <a:r>
              <a:rPr lang="en-US" dirty="0" err="1"/>
              <a:t>Xiaogang</a:t>
            </a:r>
            <a:r>
              <a:rPr lang="en-US" dirty="0"/>
              <a:t> Chen)</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Approved with </a:t>
            </a:r>
            <a:r>
              <a:rPr lang="en-CA"/>
              <a:t>unanimous consent.</a:t>
            </a: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4369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4A746-B7E4-5447-B452-11115D0694DF}"/>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67DCDA7D-D514-0640-AAA4-42EDA8999F7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500FABA-BEED-6D44-81B4-7F6431BDA75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25AD166-26FA-3F49-A767-C55D35F2A4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78F83AE-23D1-5040-8DA1-617AA8C11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0975914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Move: Laurent </a:t>
            </a:r>
            <a:r>
              <a:rPr lang="en-GB" dirty="0" err="1"/>
              <a:t>Cariou</a:t>
            </a:r>
            <a:r>
              <a:rPr lang="en-GB" dirty="0"/>
              <a:t>		Second:</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2836833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129438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12143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Youhan</a:t>
            </a:r>
            <a:r>
              <a:rPr lang="en-GB" dirty="0"/>
              <a:t> Kim		Second:</a:t>
            </a:r>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1928033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Yongho</a:t>
            </a:r>
            <a:r>
              <a:rPr lang="en-GB" dirty="0"/>
              <a:t> Seok			Second:</a:t>
            </a:r>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106835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Move to accept resolutions to CIDs 22061, 22083, 22184, 22335, 22507 in doc 11-19/1810r</a:t>
            </a:r>
          </a:p>
          <a:p>
            <a:pPr>
              <a:buFont typeface="Arial" panose="020B0604020202020204" pitchFamily="34" charset="0"/>
              <a:buChar char="•"/>
            </a:pPr>
            <a:endParaRPr lang="en-US" dirty="0"/>
          </a:p>
          <a:p>
            <a:pPr>
              <a:buFont typeface="Arial" panose="020B0604020202020204" pitchFamily="34" charset="0"/>
              <a:buChar char="•"/>
            </a:pPr>
            <a:r>
              <a:rPr lang="en-US" dirty="0"/>
              <a:t>Move: Po-Kai Huang		Second:</a:t>
            </a:r>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378501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pPr>
              <a:buFont typeface="Arial" panose="020B0604020202020204" pitchFamily="34" charset="0"/>
              <a:buChar char="•"/>
            </a:pPr>
            <a:r>
              <a:rPr lang="en-GB" dirty="0"/>
              <a:t>Move: Po-Kai Huang			Second:</a:t>
            </a:r>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26148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Move: Po-Kai Huang			Second:</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to CID 22144 was approved later during the AM1 time slot. </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20118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Move to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Tomo</a:t>
            </a:r>
            <a:r>
              <a:rPr lang="en-US" dirty="0"/>
              <a:t> Adachi			Second:</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577696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Move to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a:t>
            </a:r>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7495155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Move to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a:t>
            </a:r>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116185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Move to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Move: Yan Zhang		Second:</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056720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Move: Bo Sun			Second:</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4606465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Move to accept resolution to CID 22018 in doc 11-19/2021r0?</a:t>
            </a:r>
          </a:p>
          <a:p>
            <a:endParaRPr lang="en-US" dirty="0"/>
          </a:p>
          <a:p>
            <a:r>
              <a:rPr lang="en-US" dirty="0"/>
              <a:t>Move: Alfred </a:t>
            </a:r>
            <a:r>
              <a:rPr lang="en-US" dirty="0" err="1"/>
              <a:t>Asterjadhi</a:t>
            </a:r>
            <a:r>
              <a:rPr lang="en-US" dirty="0"/>
              <a:t>		Second:</a:t>
            </a:r>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7256953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a:t>
            </a:r>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8505556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Move: Alfred </a:t>
            </a:r>
            <a:r>
              <a:rPr lang="en-US" dirty="0" err="1"/>
              <a:t>Asterjadhi</a:t>
            </a:r>
            <a:r>
              <a:rPr lang="en-US" dirty="0"/>
              <a:t>			Second:</a:t>
            </a:r>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249111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a:t>
            </a:r>
            <a:r>
              <a:rPr lang="en-US" altLang="ko-KR"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Kaiying</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 Lu			Second:</a:t>
            </a:r>
          </a:p>
          <a:p>
            <a:pPr>
              <a:buFont typeface="Arial" panose="020B0604020202020204" pitchFamily="34" charset="0"/>
              <a:buChar char="•"/>
            </a:pPr>
            <a:endParaRPr lang="en-US" altLang="ko-KR" dirty="0">
              <a:solidFill>
                <a:schemeClr val="tx1"/>
              </a:solidFill>
              <a:latin typeface="Arial" panose="020B0604020202020204" pitchFamily="34"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77755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Move: Brian Hart			Second:</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109486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Youhan</a:t>
            </a:r>
            <a:r>
              <a:rPr lang="en-US" dirty="0"/>
              <a:t> Kim		Second:</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9532928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Move: George Cherian		Second:</a:t>
            </a:r>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531494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Move: Jarkko </a:t>
            </a:r>
            <a:r>
              <a:rPr lang="en-GB" dirty="0" err="1"/>
              <a:t>Kneckt</a:t>
            </a:r>
            <a:r>
              <a:rPr lang="en-GB" dirty="0"/>
              <a:t>			Second:</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5106113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Move to accept resolutions to CIDs </a:t>
            </a:r>
            <a:r>
              <a:rPr lang="en-GB" dirty="0"/>
              <a:t>22062, 22276, 22343, 22394</a:t>
            </a:r>
            <a:r>
              <a:rPr lang="en-CA" dirty="0"/>
              <a:t> in doc 11-19/2020r1</a:t>
            </a:r>
          </a:p>
          <a:p>
            <a:endParaRPr lang="en-CA" dirty="0"/>
          </a:p>
          <a:p>
            <a:r>
              <a:rPr lang="en-CA" dirty="0"/>
              <a:t>Move: </a:t>
            </a:r>
            <a:r>
              <a:rPr lang="en-CA" dirty="0" err="1"/>
              <a:t>Liwen</a:t>
            </a:r>
            <a:r>
              <a:rPr lang="en-CA" dirty="0"/>
              <a:t> Chu			Second:</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09265848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89651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Move: Alfred </a:t>
            </a:r>
            <a:r>
              <a:rPr lang="en-US" dirty="0" err="1"/>
              <a:t>Asterjadhi</a:t>
            </a:r>
            <a:r>
              <a:rPr lang="en-US" dirty="0"/>
              <a:t>		Second:</a:t>
            </a:r>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8188681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r>
              <a:rPr lang="en-CA" dirty="0"/>
              <a:t>Move: Robert Stacey			Second:</a:t>
            </a:r>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2128395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11-19/1941 (</a:t>
            </a:r>
            <a:r>
              <a:rPr lang="en-US" dirty="0" err="1"/>
              <a:t>Jianhan</a:t>
            </a:r>
            <a:r>
              <a:rPr lang="en-US" dirty="0"/>
              <a:t> Liu)</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Move to accept resolutions to CIDs 22384, 22385, 22409, 22410, </a:t>
            </a:r>
            <a:r>
              <a:rPr lang="en-US" dirty="0">
                <a:solidFill>
                  <a:srgbClr val="FF0000"/>
                </a:solidFill>
              </a:rPr>
              <a:t>22411</a:t>
            </a:r>
            <a:r>
              <a:rPr lang="en-US" dirty="0"/>
              <a:t>,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Jainhan</a:t>
            </a:r>
            <a:r>
              <a:rPr lang="en-US" dirty="0"/>
              <a:t> Liu			Second:</a:t>
            </a:r>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pPr>
              <a:buFont typeface="Arial" panose="020B0604020202020204" pitchFamily="34" charset="0"/>
              <a:buChar char="•"/>
            </a:pPr>
            <a:r>
              <a:rPr lang="en-US" dirty="0"/>
              <a:t>CID 22411 transferred to </a:t>
            </a:r>
            <a:r>
              <a:rPr lang="en-US" dirty="0" err="1"/>
              <a:t>Youhan</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3940113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11-19/2030 (</a:t>
            </a:r>
            <a:r>
              <a:rPr lang="en-GB" dirty="0"/>
              <a:t>Ross Jian Yu)</a:t>
            </a:r>
            <a:endParaRPr lang="en-US" dirty="0"/>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Move to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Move: Ross Jian Yu			Second:</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152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11-19/1947 (Ming Gan)</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US" dirty="0"/>
              <a:t>Move: Ming Gan			Second:</a:t>
            </a:r>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1396279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11-19/1949 (</a:t>
            </a:r>
            <a:r>
              <a:rPr lang="en-US" dirty="0" err="1"/>
              <a:t>Xiaogang</a:t>
            </a:r>
            <a:r>
              <a:rPr lang="en-US" dirty="0"/>
              <a:t> Chen)</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Move: </a:t>
            </a:r>
            <a:r>
              <a:rPr lang="en-CA" dirty="0" err="1"/>
              <a:t>Xiaogang</a:t>
            </a:r>
            <a:r>
              <a:rPr lang="en-CA" dirty="0"/>
              <a:t> Chen			Second:</a:t>
            </a:r>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91289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p:txBody>
          <a:bodyPr/>
          <a:lstStyle/>
          <a:p>
            <a:pPr lvl="0">
              <a:buFont typeface="Arial" panose="020B0604020202020204" pitchFamily="34" charset="0"/>
              <a:buChar char="•"/>
            </a:pPr>
            <a:r>
              <a:rPr lang="en-US" dirty="0"/>
              <a:t>Approve document &lt;doc-ref&gt; as the report to the IEEE 802 Executive Committee on the requirements for conditional approval to forward P802.11&lt;x&gt; to Sponsor Ballot, </a:t>
            </a:r>
            <a:endParaRPr lang="en-CA" dirty="0"/>
          </a:p>
          <a:p>
            <a:pPr lvl="0">
              <a:buFont typeface="Arial" panose="020B0604020202020204" pitchFamily="34" charset="0"/>
              <a:buChar char="•"/>
            </a:pPr>
            <a:r>
              <a:rPr lang="en-US" dirty="0"/>
              <a:t>Re-affirm the CSD in &lt;doc-ref-to-approved-</a:t>
            </a:r>
            <a:r>
              <a:rPr lang="en-US" dirty="0" err="1"/>
              <a:t>csd</a:t>
            </a:r>
            <a:r>
              <a:rPr lang="en-US" dirty="0"/>
              <a:t>-on-EC-website&gt;, and</a:t>
            </a:r>
            <a:endParaRPr lang="en-CA" dirty="0"/>
          </a:p>
          <a:p>
            <a:pPr lvl="0">
              <a:buFont typeface="Arial" panose="020B0604020202020204" pitchFamily="34" charset="0"/>
              <a:buChar char="•"/>
            </a:pPr>
            <a:r>
              <a:rPr lang="en-US" dirty="0"/>
              <a:t>Request the IEEE 802 Executive Committee to conditionally approve forwarding P802.11&lt;x&gt;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43175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1126</TotalTime>
  <Words>5762</Words>
  <Application>Microsoft Macintosh PowerPoint</Application>
  <PresentationFormat>Widescreen</PresentationFormat>
  <Paragraphs>1059</Paragraphs>
  <Slides>94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2"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11-19/2057 (Youhan Kim)</vt:lpstr>
      <vt:lpstr>11-19/1936 (George Cherian)</vt:lpstr>
      <vt:lpstr>11-19/1922 (Jarkko Kneckt)</vt:lpstr>
      <vt:lpstr>11-19/2020 (Liwen Chu)</vt:lpstr>
      <vt:lpstr>11-19/1832 (Alfred Asterjadhi)</vt:lpstr>
      <vt:lpstr>11-19/1833 (Alfred Asterjadhi)</vt:lpstr>
      <vt:lpstr>Agenda for Wednesday November 13 13:30 – 15:30 </vt:lpstr>
      <vt:lpstr>11-19/1684 (Robert Stacey)</vt:lpstr>
      <vt:lpstr>11-19/1941 (Jianhan Liu)</vt:lpstr>
      <vt:lpstr>11-19/2030 (Ross Jian Yu)</vt:lpstr>
      <vt:lpstr>11-19/1947 (Ming Gan)</vt:lpstr>
      <vt:lpstr>11-19/1948 (Ming Gan)</vt:lpstr>
      <vt:lpstr>11-19/1949 (Xiaogang Chen)</vt:lpstr>
      <vt:lpstr>Agenda for Thursday November 14, 10:30 – 12:30</vt:lpstr>
      <vt:lpstr>Agenda for Thursday November 14, 16:00 – 18:00</vt:lpstr>
      <vt:lpstr>Motions</vt:lpstr>
      <vt:lpstr>11-19/1995 (Laurent Cariou)</vt:lpstr>
      <vt:lpstr>11-19/1997 (Laurent Cariou)</vt:lpstr>
      <vt:lpstr>11-19/1996 (Laurent Cariou)</vt:lpstr>
      <vt:lpstr>11-19/2004 (Youhan Kim)</vt:lpstr>
      <vt:lpstr>11-19/1957 (Yongho Seok)</vt:lpstr>
      <vt:lpstr>11-19/1810 (Po-Kai Huang)</vt:lpstr>
      <vt:lpstr>11-19/1814r0 (Po-Kai Huang)</vt:lpstr>
      <vt:lpstr>11-19/1816 (Po-Kai Huang)</vt:lpstr>
      <vt:lpstr>11-19/1819 (Tomo Adachi)</vt:lpstr>
      <vt:lpstr>11-19/1906 (Abhishek Patil)</vt:lpstr>
      <vt:lpstr>11-19/1905 (Abhishek Patil)</vt:lpstr>
      <vt:lpstr>11-19/1983 (Yan Zhang)</vt:lpstr>
      <vt:lpstr>11-19/1986 (Bo Sun)</vt:lpstr>
      <vt:lpstr>11-19/2021 (Alfred Asterjadhi)</vt:lpstr>
      <vt:lpstr>11-19/1835 (Alfred Asterjadhi)</vt:lpstr>
      <vt:lpstr>11-19/1831 (Alfred Asterjadhi)</vt:lpstr>
      <vt:lpstr>11-19/2048 (Kaiying Lu)</vt:lpstr>
      <vt:lpstr>11-19/1871 (Brian Hart)</vt:lpstr>
      <vt:lpstr>11-19/2057 (Youhan Kim)</vt:lpstr>
      <vt:lpstr>11-19/1936 (George Cherian)</vt:lpstr>
      <vt:lpstr>11-19/1922 (Jarkko Kneckt)</vt:lpstr>
      <vt:lpstr>11-19/2020 (Liwen Chu)</vt:lpstr>
      <vt:lpstr>11-19/1832 (Alfred Asterjadhi)</vt:lpstr>
      <vt:lpstr>11-19/1833 (Alfred Asterjadhi)</vt:lpstr>
      <vt:lpstr>11-19/1684 (Robert Stacey)</vt:lpstr>
      <vt:lpstr>11-19/1941 (Jianhan Liu)</vt:lpstr>
      <vt:lpstr>11-19/2030 (Ross Jian Yu)</vt:lpstr>
      <vt:lpstr>11-19/1947 (Ming Gan)</vt:lpstr>
      <vt:lpstr>11-19/1949 (Xiaogang Chen)</vt:lpstr>
      <vt:lpstr>Motion to Approve Report to EC</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117</cp:revision>
  <cp:lastPrinted>1601-01-01T00:00:00Z</cp:lastPrinted>
  <dcterms:created xsi:type="dcterms:W3CDTF">2019-08-14T12:42:27Z</dcterms:created>
  <dcterms:modified xsi:type="dcterms:W3CDTF">2019-11-14T02:27:45Z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