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288" r:id="rId41"/>
    <p:sldId id="289" r:id="rId42"/>
    <p:sldId id="290" r:id="rId43"/>
    <p:sldId id="291" r:id="rId44"/>
    <p:sldId id="293" r:id="rId45"/>
    <p:sldId id="294" r:id="rId4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79" autoAdjust="0"/>
    <p:restoredTop sz="94660"/>
  </p:normalViewPr>
  <p:slideViewPr>
    <p:cSldViewPr>
      <p:cViewPr varScale="1">
        <p:scale>
          <a:sx n="95" d="100"/>
          <a:sy n="95" d="100"/>
        </p:scale>
        <p:origin x="608"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6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89663964"/>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1810</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LB244-MAC-CR-Miscellaneous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1833</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LB244-MAC-CR-Subclause 26.15</a:t>
                      </a:r>
                      <a:endParaRPr lang="en-CA" sz="1100" b="0" i="0" u="none" strike="noStrike" dirty="0">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LB244-MAC-CR-TWT IE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1871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to HESIGB and Related Comments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Brian Hart (Cisco Systems)</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3475751978"/>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1983</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a:effectLst/>
                        </a:rPr>
                        <a:t>Remaining PHY Math comment resolutions</a:t>
                      </a:r>
                      <a:endParaRPr lang="en-CA" sz="1400" b="0" i="0" u="none" strike="noStrike" dirty="0">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a:effectLst/>
                        </a:rPr>
                        <a:t>Yan Zhang (Marvell)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104318098"/>
              </p:ext>
            </p:extLst>
          </p:nvPr>
        </p:nvGraphicFramePr>
        <p:xfrm>
          <a:off x="2876550" y="2673350"/>
          <a:ext cx="6438901" cy="1729734"/>
        </p:xfrm>
        <a:graphic>
          <a:graphicData uri="http://schemas.openxmlformats.org/drawingml/2006/table">
            <a:tbl>
              <a:tblPr>
                <a:tableStyleId>{5C22544A-7EE6-4342-B048-85BDC9FD1C3A}</a:tableStyleId>
              </a:tblPr>
              <a:tblGrid>
                <a:gridCol w="647381">
                  <a:extLst>
                    <a:ext uri="{9D8B030D-6E8A-4147-A177-3AD203B41FA5}">
                      <a16:colId xmlns:a16="http://schemas.microsoft.com/office/drawing/2014/main" val="2538985307"/>
                    </a:ext>
                  </a:extLst>
                </a:gridCol>
                <a:gridCol w="660075">
                  <a:extLst>
                    <a:ext uri="{9D8B030D-6E8A-4147-A177-3AD203B41FA5}">
                      <a16:colId xmlns:a16="http://schemas.microsoft.com/office/drawing/2014/main" val="3444588687"/>
                    </a:ext>
                  </a:extLst>
                </a:gridCol>
                <a:gridCol w="2884653">
                  <a:extLst>
                    <a:ext uri="{9D8B030D-6E8A-4147-A177-3AD203B41FA5}">
                      <a16:colId xmlns:a16="http://schemas.microsoft.com/office/drawing/2014/main" val="2355996672"/>
                    </a:ext>
                  </a:extLst>
                </a:gridCol>
                <a:gridCol w="2246792">
                  <a:extLst>
                    <a:ext uri="{9D8B030D-6E8A-4147-A177-3AD203B41FA5}">
                      <a16:colId xmlns:a16="http://schemas.microsoft.com/office/drawing/2014/main" val="3452875093"/>
                    </a:ext>
                  </a:extLst>
                </a:gridCol>
              </a:tblGrid>
              <a:tr h="21590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215900">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215900">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215900">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431800">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Transmit Spectral Mask for Preamble Punctured Channels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Dorin Viorel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431800">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a:t>22554 in doc 11-19/1986r0?</a:t>
            </a: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717</TotalTime>
  <Words>3309</Words>
  <Application>Microsoft Macintosh PowerPoint</Application>
  <PresentationFormat>Widescreen</PresentationFormat>
  <Paragraphs>634</Paragraphs>
  <Slides>45</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Agenda for Wednesday November 13, 08:00 – 10:00 </vt:lpstr>
      <vt:lpstr>Agenda for Wednesday November 13 13:30 – 15:30 </vt:lpstr>
      <vt:lpstr>Agenda for Thursday November 14, 10:30 – 12:30</vt:lpstr>
      <vt:lpstr>Agenda for Thursday November 14, 16:00 – 18:00</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71</cp:revision>
  <cp:lastPrinted>1601-01-01T00:00:00Z</cp:lastPrinted>
  <dcterms:created xsi:type="dcterms:W3CDTF">2019-08-14T12:42:27Z</dcterms:created>
  <dcterms:modified xsi:type="dcterms:W3CDTF">2019-11-12T22:29:59Z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