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282" r:id="rId21"/>
    <p:sldId id="300" r:id="rId22"/>
    <p:sldId id="301" r:id="rId23"/>
    <p:sldId id="302" r:id="rId24"/>
    <p:sldId id="303" r:id="rId25"/>
    <p:sldId id="304" r:id="rId26"/>
    <p:sldId id="286" r:id="rId27"/>
    <p:sldId id="295" r:id="rId28"/>
    <p:sldId id="287" r:id="rId29"/>
    <p:sldId id="288" r:id="rId30"/>
    <p:sldId id="289" r:id="rId31"/>
    <p:sldId id="290" r:id="rId32"/>
    <p:sldId id="291" r:id="rId33"/>
    <p:sldId id="293" r:id="rId34"/>
    <p:sldId id="29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p:cViewPr varScale="1">
        <p:scale>
          <a:sx n="112" d="100"/>
          <a:sy n="112" d="100"/>
        </p:scale>
        <p:origin x="608"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3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2595974030"/>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1810</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NAV related comments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SM Power Save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 for duration-based RTS/CTS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Po-Kai Huang (Intel)</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to comment to subclause 9.3.1.7.1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Tomoko Adachi (Toshiba)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LB244-MAC-CR-Miscellaneous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1833</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LB244-MAC-CR-Subclause 26.15</a:t>
                      </a:r>
                      <a:endParaRPr lang="en-CA" sz="1100" b="0" i="0" u="none" strike="noStrike" dirty="0">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LB244-MAC-CR-TWT IE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1871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to HESIGB and Related Comments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Brian Hart (Cisco Systems)</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1905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Multiple BSSID</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1906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BSS Color</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595344220"/>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lb244-cr-mac-miscellaneous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Yongho</a:t>
                      </a:r>
                      <a:r>
                        <a:rPr lang="en-CA" sz="1400" u="none" strike="noStrike" dirty="0">
                          <a:effectLst/>
                        </a:rPr>
                        <a:t> Seok (MediaTek)</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1983</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a:effectLst/>
                        </a:rPr>
                        <a:t>Remaining PHY Math comment resolutions</a:t>
                      </a:r>
                      <a:endParaRPr lang="en-CA" sz="1400" b="0" i="0" u="none" strike="noStrike" dirty="0">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a:effectLst/>
                        </a:rPr>
                        <a:t>Yan Zhang (Marvell)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1995</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MU EDCA</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OPS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1997</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6 GHz discovery</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2004</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PHY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TotalTime>
  <Words>2819</Words>
  <Application>Microsoft Macintosh PowerPoint</Application>
  <PresentationFormat>Widescreen</PresentationFormat>
  <Paragraphs>530</Paragraphs>
  <Slides>34</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Agenda for Tuesday November 12, 10:30 – 12:30 </vt:lpstr>
      <vt:lpstr>Agenda for Tuesday November 12, 16:00 – 18:00 </vt:lpstr>
      <vt:lpstr>Agenda for Wednesday November 13, 08:00 – 10:00 </vt:lpstr>
      <vt:lpstr>Agenda for Wednesday November 13 13:30 – 15:30 </vt:lpstr>
      <vt:lpstr>Agenda for Thursday November 14, 10:30 – 12:30</vt:lpstr>
      <vt:lpstr>Agenda for Thursday November 14, 16:00 – 18:00</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46</cp:revision>
  <cp:lastPrinted>1601-01-01T00:00:00Z</cp:lastPrinted>
  <dcterms:created xsi:type="dcterms:W3CDTF">2019-08-14T12:42:27Z</dcterms:created>
  <dcterms:modified xsi:type="dcterms:W3CDTF">2019-11-12T14:24:03Z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