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8" r:id="rId3"/>
    <p:sldId id="724" r:id="rId4"/>
    <p:sldId id="665" r:id="rId5"/>
    <p:sldId id="666" r:id="rId6"/>
    <p:sldId id="667" r:id="rId7"/>
    <p:sldId id="668" r:id="rId8"/>
    <p:sldId id="669" r:id="rId9"/>
    <p:sldId id="670" r:id="rId10"/>
    <p:sldId id="629" r:id="rId11"/>
    <p:sldId id="710" r:id="rId12"/>
    <p:sldId id="711" r:id="rId13"/>
    <p:sldId id="647" r:id="rId14"/>
    <p:sldId id="744" r:id="rId15"/>
    <p:sldId id="677" r:id="rId16"/>
    <p:sldId id="743" r:id="rId17"/>
    <p:sldId id="707" r:id="rId18"/>
    <p:sldId id="745" r:id="rId19"/>
    <p:sldId id="747" r:id="rId20"/>
    <p:sldId id="746" r:id="rId21"/>
    <p:sldId id="684" r:id="rId22"/>
    <p:sldId id="590" r:id="rId23"/>
    <p:sldId id="516" r:id="rId24"/>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165" d="100"/>
          <a:sy n="165" d="100"/>
        </p:scale>
        <p:origin x="684" y="13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802.11-19/1730r0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802.11-19/1730r0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802.11-19/1730r0</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802.11-19/1730r0</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18</a:t>
            </a:fld>
            <a:endParaRPr lang="en-US"/>
          </a:p>
        </p:txBody>
      </p:sp>
    </p:spTree>
    <p:extLst>
      <p:ext uri="{BB962C8B-B14F-4D97-AF65-F5344CB8AC3E}">
        <p14:creationId xmlns:p14="http://schemas.microsoft.com/office/powerpoint/2010/main" val="703307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802.11-19/1730r0</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19</a:t>
            </a:fld>
            <a:endParaRPr lang="en-US"/>
          </a:p>
        </p:txBody>
      </p:sp>
    </p:spTree>
    <p:extLst>
      <p:ext uri="{BB962C8B-B14F-4D97-AF65-F5344CB8AC3E}">
        <p14:creationId xmlns:p14="http://schemas.microsoft.com/office/powerpoint/2010/main" val="34808842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802.11-19/1730r0</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20</a:t>
            </a:fld>
            <a:endParaRPr lang="en-US"/>
          </a:p>
        </p:txBody>
      </p:sp>
    </p:spTree>
    <p:extLst>
      <p:ext uri="{BB962C8B-B14F-4D97-AF65-F5344CB8AC3E}">
        <p14:creationId xmlns:p14="http://schemas.microsoft.com/office/powerpoint/2010/main" val="3215274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23</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802.11-19/1730r0</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extLst>
      <p:ext uri="{BB962C8B-B14F-4D97-AF65-F5344CB8AC3E}">
        <p14:creationId xmlns:p14="http://schemas.microsoft.com/office/powerpoint/2010/main" val="183599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802.11-19/1730r0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roject/802.11.html"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November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2019-10-04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467"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324"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a:t>
            </a:r>
            <a:r>
              <a:rPr lang="en-US" altLang="en-US" dirty="0" smtClean="0"/>
              <a:t>Closes </a:t>
            </a:r>
            <a:r>
              <a:rPr lang="en-US" altLang="en-US" dirty="0" smtClean="0"/>
              <a:t>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LB24x on P802.11REVmd D3.0 [result]</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September </a:t>
            </a:r>
            <a:r>
              <a:rPr lang="en-US" altLang="zh-CN" dirty="0"/>
              <a:t>2019 meeting</a:t>
            </a:r>
          </a:p>
          <a:p>
            <a:pPr lvl="1">
              <a:lnSpc>
                <a:spcPct val="90000"/>
              </a:lnSpc>
            </a:pPr>
            <a:r>
              <a:rPr lang="en-US" altLang="zh-CN" dirty="0" smtClean="0"/>
              <a:t>One teleconference held</a:t>
            </a:r>
          </a:p>
          <a:p>
            <a:pPr lvl="1">
              <a:lnSpc>
                <a:spcPct val="90000"/>
              </a:lnSpc>
            </a:pPr>
            <a:r>
              <a:rPr lang="en-US" altLang="zh-CN" dirty="0" smtClean="0"/>
              <a:t>2</a:t>
            </a:r>
            <a:r>
              <a:rPr lang="en-US" altLang="zh-CN" baseline="30000" dirty="0" smtClean="0"/>
              <a:t>nd</a:t>
            </a:r>
            <a:r>
              <a:rPr lang="en-US" altLang="zh-CN" dirty="0" smtClean="0"/>
              <a:t> recirculation Working Group letter ballot held</a:t>
            </a:r>
            <a:endParaRPr lang="en-US" altLang="zh-CN" dirty="0"/>
          </a:p>
          <a:p>
            <a:pPr>
              <a:lnSpc>
                <a:spcPct val="90000"/>
              </a:lnSpc>
            </a:pPr>
            <a:r>
              <a:rPr lang="en-US" altLang="zh-CN" dirty="0" smtClean="0"/>
              <a:t>November </a:t>
            </a:r>
            <a:r>
              <a:rPr lang="en-US" altLang="zh-CN" dirty="0"/>
              <a:t>2019 meeting goals </a:t>
            </a:r>
            <a:r>
              <a:rPr lang="en-US" altLang="zh-CN" dirty="0" smtClean="0"/>
              <a:t>(4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LB24x </a:t>
            </a:r>
            <a:r>
              <a:rPr lang="en-US" dirty="0">
                <a:cs typeface="Arial" panose="020B0604020202020204" pitchFamily="34" charset="0"/>
                <a:sym typeface="Wingdings" panose="05000000000000000000" pitchFamily="2" charset="2"/>
              </a:rPr>
              <a:t>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November 2019 – January 2020: </a:t>
            </a:r>
            <a:r>
              <a:rPr lang="en-US" altLang="zh-CN" dirty="0" smtClean="0">
                <a:cs typeface="Arial" panose="020B0604020202020204" pitchFamily="34" charset="0"/>
                <a:sym typeface="Wingdings" panose="05000000000000000000" pitchFamily="2" charset="2"/>
              </a:rPr>
              <a:t>Initial </a:t>
            </a:r>
            <a:r>
              <a:rPr lang="en-US" altLang="zh-CN" dirty="0" smtClean="0">
                <a:cs typeface="Arial" panose="020B0604020202020204" pitchFamily="34" charset="0"/>
                <a:sym typeface="Wingdings" panose="05000000000000000000" pitchFamily="2" charset="2"/>
              </a:rPr>
              <a:t>SA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11-19-1730</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TextBox 4"/>
          <p:cNvSpPr txBox="1"/>
          <p:nvPr/>
        </p:nvSpPr>
        <p:spPr>
          <a:xfrm>
            <a:off x="2057400" y="1905000"/>
            <a:ext cx="3956404" cy="646331"/>
          </a:xfrm>
          <a:prstGeom prst="rect">
            <a:avLst/>
          </a:prstGeom>
          <a:noFill/>
        </p:spPr>
        <p:txBody>
          <a:bodyPr wrap="none" rtlCol="0">
            <a:spAutoFit/>
          </a:bodyPr>
          <a:lstStyle/>
          <a:p>
            <a:r>
              <a:rPr lang="en-US" sz="3600" dirty="0" smtClean="0"/>
              <a:t>Wednesday Motions</a:t>
            </a:r>
            <a:endParaRPr lang="en-GB" sz="3600" dirty="0"/>
          </a:p>
        </p:txBody>
      </p:sp>
    </p:spTree>
    <p:extLst>
      <p:ext uri="{BB962C8B-B14F-4D97-AF65-F5344CB8AC3E}">
        <p14:creationId xmlns:p14="http://schemas.microsoft.com/office/powerpoint/2010/main" val="3491833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September meeting minutes: </a:t>
            </a:r>
          </a:p>
          <a:p>
            <a:pPr lvl="2">
              <a:lnSpc>
                <a:spcPct val="80000"/>
              </a:lnSpc>
            </a:pPr>
            <a:r>
              <a:rPr lang="en-US" altLang="en-US" dirty="0" smtClean="0"/>
              <a:t>link</a:t>
            </a:r>
          </a:p>
          <a:p>
            <a:pPr lvl="1">
              <a:lnSpc>
                <a:spcPct val="80000"/>
              </a:lnSpc>
            </a:pPr>
            <a:r>
              <a:rPr lang="en-US" altLang="en-US" dirty="0" smtClean="0"/>
              <a:t>Teleconference minutes:</a:t>
            </a:r>
          </a:p>
          <a:p>
            <a:pPr lvl="2">
              <a:lnSpc>
                <a:spcPct val="80000"/>
              </a:lnSpc>
            </a:pPr>
            <a:r>
              <a:rPr lang="en-US" altLang="en-US" dirty="0" smtClean="0"/>
              <a:t>Link</a:t>
            </a:r>
          </a:p>
          <a:p>
            <a:pPr lvl="2">
              <a:lnSpc>
                <a:spcPct val="80000"/>
              </a:lnSpc>
            </a:pPr>
            <a:endParaRPr lang="en-US" altLang="en-US" dirty="0" smtClean="0"/>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TextBox 4"/>
          <p:cNvSpPr txBox="1"/>
          <p:nvPr/>
        </p:nvSpPr>
        <p:spPr>
          <a:xfrm>
            <a:off x="2057400" y="1905000"/>
            <a:ext cx="3583032" cy="646331"/>
          </a:xfrm>
          <a:prstGeom prst="rect">
            <a:avLst/>
          </a:prstGeom>
          <a:noFill/>
        </p:spPr>
        <p:txBody>
          <a:bodyPr wrap="none" rtlCol="0">
            <a:spAutoFit/>
          </a:bodyPr>
          <a:lstStyle/>
          <a:p>
            <a:r>
              <a:rPr lang="en-US" sz="3600" dirty="0" smtClean="0"/>
              <a:t>Thursday Motions</a:t>
            </a:r>
            <a:endParaRPr lang="en-GB" sz="3600" dirty="0"/>
          </a:p>
        </p:txBody>
      </p:sp>
    </p:spTree>
    <p:extLst>
      <p:ext uri="{BB962C8B-B14F-4D97-AF65-F5344CB8AC3E}">
        <p14:creationId xmlns:p14="http://schemas.microsoft.com/office/powerpoint/2010/main" val="2924129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D3.0 as defined in 11-18-611rxx, instruct </a:t>
            </a:r>
            <a:r>
              <a:rPr lang="en-US" sz="2800" dirty="0"/>
              <a:t>the editor to prepare </a:t>
            </a:r>
            <a:r>
              <a:rPr lang="en-US" sz="2800" dirty="0" smtClean="0"/>
              <a:t>P802.11REVmd Dx.0 and</a:t>
            </a:r>
            <a:endParaRPr lang="en-GB" sz="2800" dirty="0"/>
          </a:p>
          <a:p>
            <a:pPr lvl="0"/>
            <a:r>
              <a:rPr lang="en-US" sz="2800" dirty="0"/>
              <a:t>Approve a </a:t>
            </a:r>
            <a:r>
              <a:rPr lang="en-US" sz="2800" dirty="0" smtClean="0"/>
              <a:t>15 </a:t>
            </a:r>
            <a:r>
              <a:rPr lang="en-US" sz="2800" dirty="0"/>
              <a:t>day Working Group Technical Letter Ballot asking the question “Should </a:t>
            </a:r>
            <a:r>
              <a:rPr lang="en-US" sz="2800" dirty="0" smtClean="0"/>
              <a:t>P802.11REVmd Dx.0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Forward P802.11REVmd D3.0 to SA Ballot (Unconditional)</a:t>
            </a:r>
            <a:endParaRPr lang="en-GB" sz="2800"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dirty="0"/>
              <a:t>Believing that </a:t>
            </a:r>
            <a:r>
              <a:rPr lang="en-US" dirty="0" smtClean="0"/>
              <a:t>P802.11REVmd Dx.0meets </a:t>
            </a:r>
            <a:r>
              <a:rPr lang="en-US" dirty="0"/>
              <a:t>the conditions for IEEE 802 sponsor ballot,</a:t>
            </a:r>
            <a:endParaRPr lang="en-GB" dirty="0"/>
          </a:p>
          <a:p>
            <a:pPr lvl="0"/>
            <a:r>
              <a:rPr lang="en-US" dirty="0"/>
              <a:t>Approve document &lt;doc-ref&gt; as the report to the IEEE 802 Executive Committee on the requirements for approval to forward </a:t>
            </a:r>
            <a:r>
              <a:rPr lang="en-US" dirty="0" smtClean="0"/>
              <a:t>P802.11REVmd Dx.0 to SA </a:t>
            </a:r>
            <a:r>
              <a:rPr lang="en-US" dirty="0"/>
              <a:t>b</a:t>
            </a:r>
            <a:r>
              <a:rPr lang="en-US" dirty="0" smtClean="0"/>
              <a:t>allot</a:t>
            </a:r>
            <a:r>
              <a:rPr lang="en-US" dirty="0"/>
              <a:t>, and</a:t>
            </a:r>
            <a:endParaRPr lang="en-GB" dirty="0"/>
          </a:p>
          <a:p>
            <a:pPr lvl="0"/>
            <a:r>
              <a:rPr lang="en-US" dirty="0"/>
              <a:t>Request the IEEE 802 Executive Committee to forward P802.11REVmd Dx.0 to SA </a:t>
            </a:r>
            <a:r>
              <a:rPr lang="en-US" dirty="0" smtClean="0"/>
              <a:t>ballot.</a:t>
            </a:r>
            <a:endParaRPr lang="en-GB" dirty="0"/>
          </a:p>
          <a:p>
            <a:r>
              <a:rPr lang="en-US" dirty="0"/>
              <a:t> </a:t>
            </a:r>
            <a:endParaRPr lang="en-GB" dirty="0"/>
          </a:p>
          <a:p>
            <a:pPr lvl="0"/>
            <a:r>
              <a:rPr lang="en-GB" dirty="0" smtClean="0"/>
              <a:t>Moved:</a:t>
            </a:r>
          </a:p>
          <a:p>
            <a:pPr lvl="0"/>
            <a:r>
              <a:rPr lang="en-US" dirty="0" smtClean="0"/>
              <a:t>Seconded:</a:t>
            </a:r>
          </a:p>
          <a:p>
            <a:pPr lvl="0"/>
            <a:r>
              <a:rPr lang="en-US" dirty="0" smtClean="0"/>
              <a:t>Result:</a:t>
            </a:r>
            <a:endParaRPr lang="en-GB" dirty="0"/>
          </a:p>
          <a:p>
            <a:pPr>
              <a:lnSpc>
                <a:spcPct val="80000"/>
              </a:lnSpc>
            </a:pPr>
            <a:endParaRPr lang="en-US" altLang="en-US" sz="1800" kern="0" dirty="0"/>
          </a:p>
        </p:txBody>
      </p:sp>
    </p:spTree>
    <p:extLst>
      <p:ext uri="{BB962C8B-B14F-4D97-AF65-F5344CB8AC3E}">
        <p14:creationId xmlns:p14="http://schemas.microsoft.com/office/powerpoint/2010/main" val="3178665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a:t>
            </a:r>
            <a:r>
              <a:rPr lang="en-US" sz="2800" dirty="0" smtClean="0"/>
              <a:t>(re) Approve the PAR</a:t>
            </a:r>
            <a:endParaRPr lang="en-GB" sz="2800"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dirty="0" smtClean="0"/>
              <a:t>Confirm approval of the P802.11REVmd PAR (SASB approved 21-Mar-2017) in </a:t>
            </a:r>
            <a:r>
              <a:rPr lang="en-US" altLang="en-US" dirty="0">
                <a:hlinkClick r:id="rId3"/>
              </a:rPr>
              <a:t>https://standards.ieee.org/develop/project/802.11.html</a:t>
            </a:r>
            <a:r>
              <a:rPr lang="en-US" altLang="en-US" dirty="0"/>
              <a:t> </a:t>
            </a:r>
            <a:r>
              <a:rPr lang="en-US" altLang="en-US" dirty="0" smtClean="0"/>
              <a:t> </a:t>
            </a:r>
            <a:endParaRPr lang="en-GB" dirty="0"/>
          </a:p>
          <a:p>
            <a:pPr lvl="0"/>
            <a:endParaRPr lang="en-US" dirty="0" smtClean="0"/>
          </a:p>
          <a:p>
            <a:pPr lvl="0"/>
            <a:endParaRPr lang="en-US" dirty="0"/>
          </a:p>
          <a:p>
            <a:pPr lvl="0"/>
            <a:endParaRPr lang="en-GB" dirty="0" smtClean="0"/>
          </a:p>
          <a:p>
            <a:pPr lvl="0"/>
            <a:r>
              <a:rPr lang="en-US" dirty="0" smtClean="0"/>
              <a:t>Moved:</a:t>
            </a:r>
          </a:p>
          <a:p>
            <a:pPr lvl="0"/>
            <a:r>
              <a:rPr lang="en-US" dirty="0" smtClean="0"/>
              <a:t>Seconded</a:t>
            </a:r>
            <a:r>
              <a:rPr lang="en-US" dirty="0" smtClean="0"/>
              <a:t>:</a:t>
            </a:r>
          </a:p>
          <a:p>
            <a:pPr lvl="0"/>
            <a:r>
              <a:rPr lang="en-US" dirty="0" smtClean="0"/>
              <a:t>Result:</a:t>
            </a:r>
            <a:endParaRPr lang="en-GB" dirty="0"/>
          </a:p>
          <a:p>
            <a:pPr>
              <a:lnSpc>
                <a:spcPct val="80000"/>
              </a:lnSpc>
            </a:pPr>
            <a:endParaRPr lang="en-US" altLang="en-US" sz="1800" kern="0" dirty="0"/>
          </a:p>
        </p:txBody>
      </p:sp>
    </p:spTree>
    <p:extLst>
      <p:ext uri="{BB962C8B-B14F-4D97-AF65-F5344CB8AC3E}">
        <p14:creationId xmlns:p14="http://schemas.microsoft.com/office/powerpoint/2010/main" val="1031986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Forward P802.11REVmd D3.0 to SA Ballot (Conditional)</a:t>
            </a:r>
            <a:endParaRPr lang="en-GB" sz="2800"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dirty="0"/>
              <a:t>Approve document &lt;doc-ref&gt; as the report to the IEEE 802 Executive Committee on the requirements for conditional approval to forward </a:t>
            </a:r>
            <a:r>
              <a:rPr lang="en-US" dirty="0" smtClean="0"/>
              <a:t>P802.11REVmd </a:t>
            </a:r>
            <a:r>
              <a:rPr lang="en-US" dirty="0"/>
              <a:t>to </a:t>
            </a:r>
            <a:r>
              <a:rPr lang="en-US" dirty="0" smtClean="0"/>
              <a:t>SA </a:t>
            </a:r>
            <a:r>
              <a:rPr lang="en-US" dirty="0"/>
              <a:t>b</a:t>
            </a:r>
            <a:r>
              <a:rPr lang="en-US" dirty="0" smtClean="0"/>
              <a:t>allot</a:t>
            </a:r>
            <a:r>
              <a:rPr lang="en-US" dirty="0"/>
              <a:t>, and</a:t>
            </a:r>
            <a:endParaRPr lang="en-GB" dirty="0"/>
          </a:p>
          <a:p>
            <a:pPr lvl="0"/>
            <a:r>
              <a:rPr lang="en-US" dirty="0"/>
              <a:t>Request the IEEE 802 Executive Committee to conditionally approve forwarding </a:t>
            </a:r>
            <a:r>
              <a:rPr lang="en-US" dirty="0" smtClean="0"/>
              <a:t>P802.11REVmd </a:t>
            </a:r>
            <a:r>
              <a:rPr lang="en-US" dirty="0"/>
              <a:t>to </a:t>
            </a:r>
            <a:r>
              <a:rPr lang="en-US" dirty="0" smtClean="0"/>
              <a:t>SA ballot</a:t>
            </a:r>
            <a:r>
              <a:rPr lang="en-US" dirty="0"/>
              <a:t>.</a:t>
            </a:r>
            <a:endParaRPr lang="en-GB" dirty="0"/>
          </a:p>
          <a:p>
            <a:r>
              <a:rPr lang="en-US" dirty="0"/>
              <a:t> </a:t>
            </a:r>
            <a:endParaRPr lang="en-GB" dirty="0"/>
          </a:p>
          <a:p>
            <a:pPr lvl="0"/>
            <a:r>
              <a:rPr lang="en-GB" dirty="0" smtClean="0"/>
              <a:t>Moved:</a:t>
            </a:r>
          </a:p>
          <a:p>
            <a:pPr lvl="0"/>
            <a:r>
              <a:rPr lang="en-US" dirty="0" smtClean="0"/>
              <a:t>Seconded:</a:t>
            </a:r>
          </a:p>
          <a:p>
            <a:pPr lvl="0"/>
            <a:r>
              <a:rPr lang="en-US" dirty="0" smtClean="0"/>
              <a:t>Result:</a:t>
            </a:r>
            <a:endParaRPr lang="en-GB" dirty="0"/>
          </a:p>
          <a:p>
            <a:pPr>
              <a:lnSpc>
                <a:spcPct val="80000"/>
              </a:lnSpc>
            </a:pPr>
            <a:endParaRPr lang="en-US" altLang="en-US" sz="1800" kern="0" dirty="0"/>
          </a:p>
        </p:txBody>
      </p:sp>
    </p:spTree>
    <p:extLst>
      <p:ext uri="{BB962C8B-B14F-4D97-AF65-F5344CB8AC3E}">
        <p14:creationId xmlns:p14="http://schemas.microsoft.com/office/powerpoint/2010/main" val="1922997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x-y, 2020 in </a:t>
            </a:r>
            <a:r>
              <a:rPr lang="en-US" altLang="en-US" sz="2800" dirty="0" smtClean="0"/>
              <a:t>[Florida/Montreal/Cambridge/Toronto</a:t>
            </a:r>
            <a:r>
              <a:rPr lang="en-US" altLang="en-US" sz="2800" dirty="0" smtClean="0"/>
              <a:t>] for the purpose of </a:t>
            </a:r>
            <a:r>
              <a:rPr lang="en-US" altLang="en-US" sz="2800" dirty="0" smtClean="0"/>
              <a:t>SA ballot comment </a:t>
            </a:r>
            <a:r>
              <a:rPr lang="en-US" altLang="en-US" sz="2800" dirty="0" smtClean="0"/>
              <a:t>resolution and consideration of document </a:t>
            </a:r>
            <a:r>
              <a:rPr lang="en-US" altLang="en-US" sz="2800" dirty="0" smtClean="0"/>
              <a:t>submissions.</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22</a:t>
            </a:fld>
            <a:endParaRPr lang="en-US" smtClean="0"/>
          </a:p>
        </p:txBody>
      </p:sp>
      <p:sp>
        <p:nvSpPr>
          <p:cNvPr id="25605" name="Rectangle 2"/>
          <p:cNvSpPr>
            <a:spLocks noGrp="1" noChangeArrowheads="1"/>
          </p:cNvSpPr>
          <p:nvPr>
            <p:ph type="title"/>
          </p:nvPr>
        </p:nvSpPr>
        <p:spPr/>
        <p:txBody>
          <a:bodyPr/>
          <a:lstStyle/>
          <a:p>
            <a:r>
              <a:rPr lang="en-US" altLang="en-US" dirty="0" smtClean="0"/>
              <a:t>November 2019 – January 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a:t>
            </a:r>
            <a:r>
              <a:rPr lang="en-US" altLang="en-US" sz="2000" dirty="0" smtClean="0"/>
              <a:t>call TBD 10am Eastern 2 hours– </a:t>
            </a:r>
            <a:endParaRPr lang="en-US" altLang="en-US" sz="2000" dirty="0"/>
          </a:p>
          <a:p>
            <a:r>
              <a:rPr lang="en-US" altLang="en-US" sz="2000" dirty="0" smtClean="0"/>
              <a:t>Next ad-hoc:  </a:t>
            </a:r>
          </a:p>
          <a:p>
            <a:pPr lvl="1"/>
            <a:r>
              <a:rPr lang="en-US" altLang="en-US" sz="1600" dirty="0" smtClean="0"/>
              <a:t>TBD, estimated February 2020</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23</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447801"/>
            <a:ext cx="5943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endParaRPr lang="en-GB" dirty="0"/>
          </a:p>
          <a:p>
            <a:pPr lvl="1"/>
            <a:r>
              <a:rPr lang="en-US" sz="1600" dirty="0" smtClean="0"/>
              <a:t>Comment resolution</a:t>
            </a:r>
          </a:p>
          <a:p>
            <a:pPr lvl="1"/>
            <a:r>
              <a:rPr lang="en-US" sz="1600" dirty="0" smtClean="0"/>
              <a:t>Draft EC </a:t>
            </a:r>
            <a:r>
              <a:rPr lang="en-US" sz="1600" dirty="0" smtClean="0"/>
              <a:t>report review</a:t>
            </a:r>
            <a:endParaRPr lang="en-GB" sz="1600" dirty="0"/>
          </a:p>
          <a:p>
            <a:pPr lvl="1"/>
            <a:endParaRPr lang="en-US" sz="1600" dirty="0" smtClean="0"/>
          </a:p>
        </p:txBody>
      </p:sp>
      <p:sp>
        <p:nvSpPr>
          <p:cNvPr id="8" name="Rectangle 19"/>
          <p:cNvSpPr>
            <a:spLocks noChangeArrowheads="1"/>
          </p:cNvSpPr>
          <p:nvPr/>
        </p:nvSpPr>
        <p:spPr bwMode="auto">
          <a:xfrm>
            <a:off x="558114" y="3356018"/>
            <a:ext cx="5156886" cy="1673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Comment resolution</a:t>
            </a:r>
          </a:p>
          <a:p>
            <a:pPr lvl="1"/>
            <a:r>
              <a:rPr lang="en-US" sz="1600" dirty="0" smtClean="0"/>
              <a:t>Draft EC </a:t>
            </a:r>
            <a:r>
              <a:rPr lang="en-US" sz="1600" dirty="0" smtClean="0"/>
              <a:t>report review</a:t>
            </a:r>
          </a:p>
          <a:p>
            <a:pPr lvl="1"/>
            <a:r>
              <a:rPr lang="en-US" sz="1600" dirty="0" smtClean="0"/>
              <a:t>Presentations</a:t>
            </a:r>
            <a:endParaRPr lang="en-US" sz="1600" dirty="0"/>
          </a:p>
          <a:p>
            <a:pPr lvl="1"/>
            <a:endParaRPr lang="en-GB" sz="1600" dirty="0"/>
          </a:p>
        </p:txBody>
      </p:sp>
      <p:sp>
        <p:nvSpPr>
          <p:cNvPr id="9" name="Rectangle 19"/>
          <p:cNvSpPr>
            <a:spLocks noChangeArrowheads="1"/>
          </p:cNvSpPr>
          <p:nvPr/>
        </p:nvSpPr>
        <p:spPr bwMode="auto">
          <a:xfrm>
            <a:off x="6858000" y="1447800"/>
            <a:ext cx="42672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a:t>
            </a:r>
            <a:r>
              <a:rPr lang="en-US" altLang="en-US" sz="2400" b="1" dirty="0"/>
              <a:t>P</a:t>
            </a:r>
            <a:r>
              <a:rPr lang="en-US" altLang="en-US" sz="2400" b="1" dirty="0" smtClean="0"/>
              <a:t>M2</a:t>
            </a:r>
            <a:endParaRPr lang="en-US" altLang="en-US" sz="2400" b="1" dirty="0"/>
          </a:p>
          <a:p>
            <a:pPr lvl="1"/>
            <a:r>
              <a:rPr lang="en-US" sz="1600" dirty="0" smtClean="0"/>
              <a:t>Comment resolution</a:t>
            </a:r>
          </a:p>
          <a:p>
            <a:pPr lvl="1"/>
            <a:r>
              <a:rPr lang="en-US" sz="1600" dirty="0" smtClean="0"/>
              <a:t>Motions</a:t>
            </a:r>
          </a:p>
          <a:p>
            <a:pPr lvl="1"/>
            <a:r>
              <a:rPr lang="en-US" sz="1600" dirty="0" smtClean="0"/>
              <a:t>Presentations</a:t>
            </a:r>
            <a:endParaRPr lang="en-US" sz="1600" dirty="0"/>
          </a:p>
          <a:p>
            <a:pPr lvl="1"/>
            <a:endParaRPr lang="en-GB" sz="1600" dirty="0"/>
          </a:p>
          <a:p>
            <a:pPr lvl="1"/>
            <a:endParaRPr lang="en-GB" sz="1600" dirty="0"/>
          </a:p>
          <a:p>
            <a:pPr lvl="1"/>
            <a:endParaRPr lang="en-GB" sz="1200" dirty="0"/>
          </a:p>
        </p:txBody>
      </p:sp>
      <p:sp>
        <p:nvSpPr>
          <p:cNvPr id="10" name="Rectangle 35"/>
          <p:cNvSpPr>
            <a:spLocks noChangeArrowheads="1"/>
          </p:cNvSpPr>
          <p:nvPr/>
        </p:nvSpPr>
        <p:spPr bwMode="auto">
          <a:xfrm>
            <a:off x="6858000" y="3962400"/>
            <a:ext cx="47244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lnSpc>
                <a:spcPct val="80000"/>
              </a:lnSpc>
            </a:pPr>
            <a:r>
              <a:rPr lang="en-US" altLang="en-US" sz="2400" b="1" dirty="0"/>
              <a:t>Thursday PM1 </a:t>
            </a:r>
          </a:p>
          <a:p>
            <a:pPr lvl="1"/>
            <a:r>
              <a:rPr lang="en-US" sz="1600" dirty="0"/>
              <a:t>Available CIDs </a:t>
            </a:r>
          </a:p>
          <a:p>
            <a:pPr lvl="1"/>
            <a:r>
              <a:rPr lang="en-US" sz="1600" dirty="0"/>
              <a:t>Motions</a:t>
            </a:r>
          </a:p>
          <a:p>
            <a:pPr lvl="1">
              <a:lnSpc>
                <a:spcPct val="80000"/>
              </a:lnSpc>
            </a:pPr>
            <a:r>
              <a:rPr lang="en-US" altLang="en-US" sz="1600" dirty="0" smtClean="0"/>
              <a:t>Plans </a:t>
            </a:r>
            <a:r>
              <a:rPr lang="en-US" altLang="en-US" sz="1600" dirty="0"/>
              <a:t>for </a:t>
            </a:r>
            <a:r>
              <a:rPr lang="en-US" altLang="en-US" sz="1600" dirty="0" smtClean="0"/>
              <a:t>November – January 2020</a:t>
            </a:r>
            <a:endParaRPr lang="en-US" altLang="en-US" sz="1600" dirty="0"/>
          </a:p>
          <a:p>
            <a:pPr lvl="1">
              <a:lnSpc>
                <a:spcPct val="80000"/>
              </a:lnSpc>
            </a:pPr>
            <a:r>
              <a:rPr lang="en-US" altLang="en-US" sz="1600" dirty="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543883</TotalTime>
  <Words>1847</Words>
  <Application>Microsoft Office PowerPoint</Application>
  <PresentationFormat>Widescreen</PresentationFormat>
  <Paragraphs>385</Paragraphs>
  <Slides>23</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4"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November 2019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PowerPoint Presentation</vt:lpstr>
      <vt:lpstr>Approve prior TGmd minutes</vt:lpstr>
      <vt:lpstr>PowerPoint Presentation</vt:lpstr>
      <vt:lpstr>PowerPoint Presentation</vt:lpstr>
      <vt:lpstr>PowerPoint Presentation</vt:lpstr>
      <vt:lpstr>PowerPoint Presentation</vt:lpstr>
      <vt:lpstr>PowerPoint Presentation</vt:lpstr>
      <vt:lpstr>Motion: Ad-hoc</vt:lpstr>
      <vt:lpstr>November 2019 – January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2019</cp:keywords>
  <cp:lastModifiedBy>Stanley, Dorothy</cp:lastModifiedBy>
  <cp:revision>3905</cp:revision>
  <cp:lastPrinted>1998-02-10T13:28:06Z</cp:lastPrinted>
  <dcterms:created xsi:type="dcterms:W3CDTF">2005-01-04T21:26:55Z</dcterms:created>
  <dcterms:modified xsi:type="dcterms:W3CDTF">2019-10-04T16:56:34Z</dcterms:modified>
</cp:coreProperties>
</file>