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71"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1-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1-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95"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1575018849"/>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757105814"/>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779813522"/>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Revisit Tone Plan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a:t>
                      </a:r>
                      <a:r>
                        <a:rPr lang="en-GB" sz="1200" b="0" kern="1200" dirty="0">
                          <a:solidFill>
                            <a:schemeClr val="tx1"/>
                          </a:solidFill>
                          <a:latin typeface="+mn-lt"/>
                          <a:ea typeface="+mn-ea"/>
                          <a:cs typeface="+mn-cs"/>
                        </a:rPr>
                        <a:t>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algn="l"/>
                      <a:r>
                        <a:rPr lang="en-US" sz="1200" b="0" dirty="0">
                          <a:effectLst/>
                        </a:rPr>
                        <a:t>Phase Rotation for 320MHz</a:t>
                      </a: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40553700"/>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 HARQ applicable A-MPDU</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79044750"/>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 (1SP)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35440660"/>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1874</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1883</a:t>
                      </a:r>
                      <a:r>
                        <a:rPr lang="en-US" sz="1200" b="0" i="0" u="none" strike="noStrike" dirty="0">
                          <a:solidFill>
                            <a:schemeClr val="tx1"/>
                          </a:solidFill>
                          <a:effectLst/>
                          <a:latin typeface="Times New Roman" panose="02020603050405020304" pitchFamily="18" charset="0"/>
                          <a:hlinkClick r:id="rId1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1884</a:t>
                      </a:r>
                      <a:r>
                        <a:rPr lang="en-US" sz="1200" b="0" i="0" u="none" strike="noStrike" dirty="0">
                          <a:solidFill>
                            <a:schemeClr val="tx1"/>
                          </a:solidFill>
                          <a:effectLst/>
                          <a:latin typeface="Times New Roman" panose="02020603050405020304" pitchFamily="18" charset="0"/>
                          <a:hlinkClick r:id="rId14"/>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1888</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56523339"/>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MLA MAC Addresses considerations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1544561"/>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26051761"/>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6466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marL="0" lvl="0" indent="0">
              <a:lnSpc>
                <a:spcPct val="80000"/>
              </a:lnSpc>
            </a:pPr>
            <a:r>
              <a:rPr lang="en-US" altLang="en-US" sz="1600" dirty="0"/>
              <a:t>* This session is only </a:t>
            </a:r>
            <a:r>
              <a:rPr lang="en-US" altLang="en-US" sz="1600"/>
              <a:t>1 hour (9:00am to 10:00am)</a:t>
            </a:r>
            <a:endParaRPr lang="en-US" altLang="en-US" sz="2000"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0C27D77F-BF49-4823-A4F9-F12862021DD0}"/>
              </a:ext>
            </a:extLst>
          </p:cNvPr>
          <p:cNvSpPr>
            <a:spLocks noGrp="1"/>
          </p:cNvSpPr>
          <p:nvPr>
            <p:ph idx="1"/>
          </p:nvPr>
        </p:nvSpPr>
        <p:spPr/>
        <p:txBody>
          <a:bodyPr/>
          <a:lstStyle/>
          <a:p>
            <a:pPr>
              <a:buFont typeface="Arial" panose="020B0604020202020204" pitchFamily="34" charset="0"/>
              <a:buChar char="•"/>
            </a:pPr>
            <a:r>
              <a:rPr lang="en-US" sz="1600" b="0" dirty="0">
                <a:hlinkClick r:id="rId2"/>
              </a:rPr>
              <a:t>1901r0</a:t>
            </a:r>
            <a:r>
              <a:rPr lang="en-US" sz="1600" b="0" dirty="0"/>
              <a:t>-Priority Access Support in IEEE 802.11be: What and Why? (Subir Das)</a:t>
            </a:r>
          </a:p>
          <a:p>
            <a:pPr>
              <a:buFont typeface="Arial" panose="020B0604020202020204" pitchFamily="34" charset="0"/>
              <a:buChar char="•"/>
            </a:pPr>
            <a:r>
              <a:rPr lang="en-GB" sz="1600" b="0" dirty="0">
                <a:hlinkClick r:id="rId3"/>
              </a:rPr>
              <a:t>1459r0</a:t>
            </a:r>
            <a:r>
              <a:rPr lang="en-GB" sz="1600" b="0" dirty="0"/>
              <a:t>-HARQ applicable A-MPDU (Lei Huang)</a:t>
            </a:r>
            <a:endParaRPr lang="en-US" sz="1600" b="0" dirty="0"/>
          </a:p>
          <a:p>
            <a:pPr>
              <a:buFont typeface="Arial" panose="020B0604020202020204" pitchFamily="34" charset="0"/>
              <a:buChar char="•"/>
            </a:pPr>
            <a:r>
              <a:rPr lang="en-GB" sz="1600" b="0" dirty="0">
                <a:hlinkClick r:id="rId4"/>
              </a:rPr>
              <a:t>1553r0</a:t>
            </a:r>
            <a:r>
              <a:rPr lang="en-GB" sz="1600" b="0" dirty="0"/>
              <a:t>-Consideration on HARQ feedback (Taewon Song)</a:t>
            </a:r>
            <a:endParaRPr lang="en-US" sz="1600" b="0" dirty="0"/>
          </a:p>
          <a:p>
            <a:pPr>
              <a:buFont typeface="Arial" panose="020B0604020202020204" pitchFamily="34" charset="0"/>
              <a:buChar char="•"/>
            </a:pPr>
            <a:r>
              <a:rPr lang="en-GB" sz="1600" b="0" dirty="0">
                <a:hlinkClick r:id="rId5"/>
              </a:rPr>
              <a:t>1578r0</a:t>
            </a:r>
            <a:r>
              <a:rPr lang="en-GB" sz="1600" b="0" dirty="0"/>
              <a:t>-An HARQ Transmission Scheme for 11be (Shimi Shilo)</a:t>
            </a:r>
            <a:endParaRPr lang="en-US" sz="1600" b="0" dirty="0"/>
          </a:p>
          <a:p>
            <a:pPr>
              <a:buFont typeface="Arial" panose="020B0604020202020204" pitchFamily="34" charset="0"/>
              <a:buChar char="•"/>
            </a:pPr>
            <a:r>
              <a:rPr lang="en-GB" sz="1600" b="0" dirty="0">
                <a:hlinkClick r:id="rId6"/>
              </a:rPr>
              <a:t>1589r0</a:t>
            </a:r>
            <a:r>
              <a:rPr lang="en-GB" sz="1600" b="0" dirty="0"/>
              <a:t>-What should be the HARQ unit and why?</a:t>
            </a:r>
            <a:r>
              <a:rPr lang="en-US" sz="1600" b="0" dirty="0"/>
              <a:t> (</a:t>
            </a:r>
            <a:r>
              <a:rPr lang="en-GB" sz="1600" b="0" dirty="0"/>
              <a:t>Imran Latif)</a:t>
            </a: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43161</TotalTime>
  <Words>4182</Words>
  <Application>Microsoft Office PowerPoint</Application>
  <PresentationFormat>On-screen Show (4:3)</PresentationFormat>
  <Paragraphs>1405</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1153</cp:revision>
  <cp:lastPrinted>1601-01-01T00:00:00Z</cp:lastPrinted>
  <dcterms:created xsi:type="dcterms:W3CDTF">2017-01-26T15:28:16Z</dcterms:created>
  <dcterms:modified xsi:type="dcterms:W3CDTF">2019-11-12T05:54:45Z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