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57" r:id="rId16"/>
    <p:sldId id="395" r:id="rId17"/>
    <p:sldId id="356" r:id="rId18"/>
    <p:sldId id="383" r:id="rId19"/>
    <p:sldId id="384" r:id="rId20"/>
    <p:sldId id="343" r:id="rId21"/>
    <p:sldId id="385" r:id="rId22"/>
    <p:sldId id="386" r:id="rId23"/>
    <p:sldId id="387" r:id="rId24"/>
    <p:sldId id="388" r:id="rId25"/>
    <p:sldId id="358" r:id="rId26"/>
    <p:sldId id="374" r:id="rId27"/>
    <p:sldId id="375" r:id="rId28"/>
    <p:sldId id="376" r:id="rId29"/>
    <p:sldId id="271" r:id="rId30"/>
    <p:sldId id="273" r:id="rId31"/>
    <p:sldId id="364" r:id="rId32"/>
    <p:sldId id="291" r:id="rId33"/>
    <p:sldId id="389" r:id="rId34"/>
    <p:sldId id="365" r:id="rId35"/>
    <p:sldId id="380" r:id="rId36"/>
    <p:sldId id="381" r:id="rId37"/>
    <p:sldId id="382" r:id="rId38"/>
    <p:sldId id="390" r:id="rId39"/>
    <p:sldId id="391" r:id="rId40"/>
    <p:sldId id="344" r:id="rId41"/>
    <p:sldId id="372" r:id="rId42"/>
    <p:sldId id="373" r:id="rId43"/>
    <p:sldId id="377" r:id="rId44"/>
    <p:sldId id="378" r:id="rId45"/>
    <p:sldId id="379" r:id="rId46"/>
    <p:sldId id="392" r:id="rId47"/>
    <p:sldId id="393" r:id="rId48"/>
    <p:sldId id="394" r:id="rId49"/>
    <p:sldId id="330" r:id="rId50"/>
    <p:sldId id="369" r:id="rId51"/>
    <p:sldId id="297" r:id="rId52"/>
    <p:sldId id="370" r:id="rId53"/>
    <p:sldId id="371" r:id="rId54"/>
    <p:sldId id="286" r:id="rId55"/>
    <p:sldId id="305" r:id="rId56"/>
    <p:sldId id="298" r:id="rId57"/>
    <p:sldId id="324" r:id="rId58"/>
    <p:sldId id="323" r:id="rId5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B99E31-25B2-4168-97CC-C896FF5A03CE}" v="294" dt="2019-11-11T04:14:01.277"/>
    <p1510:client id="{97BFC49A-002D-47AF-BF7C-34DAC0855CA7}" v="27" dt="2019-11-11T04:58:00.5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BF20BCA-2318-4B26-8F68-56128FB2A14E}"/>
    <pc:docChg chg="addSld modSld modMainMaster">
      <pc:chgData name="Alfred Asterjadhi" userId="39de57b9-85c0-4fd1-aaac-8ca2b6560ad0" providerId="ADAL" clId="{2BF20BCA-2318-4B26-8F68-56128FB2A14E}" dt="2019-10-18T00:41:58.363" v="26" actId="20577"/>
      <pc:docMkLst>
        <pc:docMk/>
      </pc:docMkLst>
      <pc:sldChg chg="modSp">
        <pc:chgData name="Alfred Asterjadhi" userId="39de57b9-85c0-4fd1-aaac-8ca2b6560ad0" providerId="ADAL" clId="{2BF20BCA-2318-4B26-8F68-56128FB2A14E}" dt="2019-10-18T00:41:58.363" v="26" actId="20577"/>
        <pc:sldMkLst>
          <pc:docMk/>
          <pc:sldMk cId="3976818858" sldId="269"/>
        </pc:sldMkLst>
        <pc:graphicFrameChg chg="mod modGraphic">
          <ac:chgData name="Alfred Asterjadhi" userId="39de57b9-85c0-4fd1-aaac-8ca2b6560ad0" providerId="ADAL" clId="{2BF20BCA-2318-4B26-8F68-56128FB2A14E}" dt="2019-10-18T00:41:58.363" v="26" actId="2057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2BF20BCA-2318-4B26-8F68-56128FB2A14E}" dt="2019-10-17T23:57:00.425" v="19" actId="20577"/>
        <pc:sldMkLst>
          <pc:docMk/>
          <pc:sldMk cId="2243228416" sldId="299"/>
        </pc:sldMkLst>
        <pc:spChg chg="mod">
          <ac:chgData name="Alfred Asterjadhi" userId="39de57b9-85c0-4fd1-aaac-8ca2b6560ad0" providerId="ADAL" clId="{2BF20BCA-2318-4B26-8F68-56128FB2A14E}" dt="2019-10-17T23:57:00.425" v="19" actId="20577"/>
          <ac:spMkLst>
            <pc:docMk/>
            <pc:sldMk cId="2243228416" sldId="299"/>
            <ac:spMk id="3" creationId="{3857177C-4F12-41D1-AB93-6925069E5DB9}"/>
          </ac:spMkLst>
        </pc:spChg>
      </pc:sldChg>
      <pc:sldChg chg="modSp add">
        <pc:chgData name="Alfred Asterjadhi" userId="39de57b9-85c0-4fd1-aaac-8ca2b6560ad0" providerId="ADAL" clId="{2BF20BCA-2318-4B26-8F68-56128FB2A14E}" dt="2019-10-17T23:57:36.666" v="23" actId="20577"/>
        <pc:sldMkLst>
          <pc:docMk/>
          <pc:sldMk cId="243385969" sldId="377"/>
        </pc:sldMkLst>
        <pc:spChg chg="mod">
          <ac:chgData name="Alfred Asterjadhi" userId="39de57b9-85c0-4fd1-aaac-8ca2b6560ad0" providerId="ADAL" clId="{2BF20BCA-2318-4B26-8F68-56128FB2A14E}" dt="2019-10-17T23:57:36.666" v="23" actId="20577"/>
          <ac:spMkLst>
            <pc:docMk/>
            <pc:sldMk cId="243385969" sldId="377"/>
            <ac:spMk id="6" creationId="{00000000-0000-0000-0000-000000000000}"/>
          </ac:spMkLst>
        </pc:spChg>
      </pc:sldChg>
      <pc:sldChg chg="add">
        <pc:chgData name="Alfred Asterjadhi" userId="39de57b9-85c0-4fd1-aaac-8ca2b6560ad0" providerId="ADAL" clId="{2BF20BCA-2318-4B26-8F68-56128FB2A14E}" dt="2019-10-17T23:57:32.899" v="20"/>
        <pc:sldMkLst>
          <pc:docMk/>
          <pc:sldMk cId="793646562" sldId="378"/>
        </pc:sldMkLst>
      </pc:sldChg>
      <pc:sldChg chg="add">
        <pc:chgData name="Alfred Asterjadhi" userId="39de57b9-85c0-4fd1-aaac-8ca2b6560ad0" providerId="ADAL" clId="{2BF20BCA-2318-4B26-8F68-56128FB2A14E}" dt="2019-10-17T23:57:32.899" v="20"/>
        <pc:sldMkLst>
          <pc:docMk/>
          <pc:sldMk cId="2146373486" sldId="379"/>
        </pc:sldMkLst>
      </pc:sldChg>
      <pc:sldMasterChg chg="modSp">
        <pc:chgData name="Alfred Asterjadhi" userId="39de57b9-85c0-4fd1-aaac-8ca2b6560ad0" providerId="ADAL" clId="{2BF20BCA-2318-4B26-8F68-56128FB2A14E}" dt="2019-10-17T23:21:26.792" v="1" actId="20577"/>
        <pc:sldMasterMkLst>
          <pc:docMk/>
          <pc:sldMasterMk cId="0" sldId="2147483648"/>
        </pc:sldMasterMkLst>
        <pc:spChg chg="mod">
          <ac:chgData name="Alfred Asterjadhi" userId="39de57b9-85c0-4fd1-aaac-8ca2b6560ad0" providerId="ADAL" clId="{2BF20BCA-2318-4B26-8F68-56128FB2A14E}" dt="2019-10-17T23:21:26.79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7BFC49A-002D-47AF-BF7C-34DAC0855CA7}"/>
    <pc:docChg chg="custSel addSld modSld modMainMaster">
      <pc:chgData name="Alfred Asterjadhi" userId="39de57b9-85c0-4fd1-aaac-8ca2b6560ad0" providerId="ADAL" clId="{97BFC49A-002D-47AF-BF7C-34DAC0855CA7}" dt="2019-11-11T05:01:13.397" v="201" actId="404"/>
      <pc:docMkLst>
        <pc:docMk/>
      </pc:docMkLst>
      <pc:sldChg chg="modSp">
        <pc:chgData name="Alfred Asterjadhi" userId="39de57b9-85c0-4fd1-aaac-8ca2b6560ad0" providerId="ADAL" clId="{97BFC49A-002D-47AF-BF7C-34DAC0855CA7}" dt="2019-11-11T04:44:04.373" v="38" actId="1037"/>
        <pc:sldMkLst>
          <pc:docMk/>
          <pc:sldMk cId="3976818858" sldId="269"/>
        </pc:sldMkLst>
        <pc:graphicFrameChg chg="mod modGraphic">
          <ac:chgData name="Alfred Asterjadhi" userId="39de57b9-85c0-4fd1-aaac-8ca2b6560ad0" providerId="ADAL" clId="{97BFC49A-002D-47AF-BF7C-34DAC0855CA7}" dt="2019-11-11T04:44:04.373" v="38" actId="103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97BFC49A-002D-47AF-BF7C-34DAC0855CA7}" dt="2019-11-11T04:57:10.928" v="116" actId="20577"/>
        <pc:sldMkLst>
          <pc:docMk/>
          <pc:sldMk cId="85407649" sldId="271"/>
        </pc:sldMkLst>
        <pc:spChg chg="mod">
          <ac:chgData name="Alfred Asterjadhi" userId="39de57b9-85c0-4fd1-aaac-8ca2b6560ad0" providerId="ADAL" clId="{97BFC49A-002D-47AF-BF7C-34DAC0855CA7}" dt="2019-11-11T04:57:10.928" v="116" actId="20577"/>
          <ac:spMkLst>
            <pc:docMk/>
            <pc:sldMk cId="85407649" sldId="271"/>
            <ac:spMk id="7" creationId="{00000000-0000-0000-0000-000000000000}"/>
          </ac:spMkLst>
        </pc:spChg>
      </pc:sldChg>
      <pc:sldChg chg="modSp">
        <pc:chgData name="Alfred Asterjadhi" userId="39de57b9-85c0-4fd1-aaac-8ca2b6560ad0" providerId="ADAL" clId="{97BFC49A-002D-47AF-BF7C-34DAC0855CA7}" dt="2019-11-11T04:56:49.471" v="99" actId="20577"/>
        <pc:sldMkLst>
          <pc:docMk/>
          <pc:sldMk cId="2243228416" sldId="299"/>
        </pc:sldMkLst>
        <pc:spChg chg="mod">
          <ac:chgData name="Alfred Asterjadhi" userId="39de57b9-85c0-4fd1-aaac-8ca2b6560ad0" providerId="ADAL" clId="{97BFC49A-002D-47AF-BF7C-34DAC0855CA7}" dt="2019-11-11T04:56:49.471" v="99" actId="20577"/>
          <ac:spMkLst>
            <pc:docMk/>
            <pc:sldMk cId="2243228416" sldId="299"/>
            <ac:spMk id="3" creationId="{3857177C-4F12-41D1-AB93-6925069E5DB9}"/>
          </ac:spMkLst>
        </pc:spChg>
        <pc:spChg chg="mod">
          <ac:chgData name="Alfred Asterjadhi" userId="39de57b9-85c0-4fd1-aaac-8ca2b6560ad0" providerId="ADAL" clId="{97BFC49A-002D-47AF-BF7C-34DAC0855CA7}" dt="2019-11-11T04:48:55.120" v="46"/>
          <ac:spMkLst>
            <pc:docMk/>
            <pc:sldMk cId="2243228416" sldId="299"/>
            <ac:spMk id="7" creationId="{A33ECB10-7819-4C82-A0B2-418AAFBED5A3}"/>
          </ac:spMkLst>
        </pc:spChg>
      </pc:sldChg>
      <pc:sldChg chg="modSp add">
        <pc:chgData name="Alfred Asterjadhi" userId="39de57b9-85c0-4fd1-aaac-8ca2b6560ad0" providerId="ADAL" clId="{97BFC49A-002D-47AF-BF7C-34DAC0855CA7}" dt="2019-11-11T05:01:13.397" v="201" actId="404"/>
        <pc:sldMkLst>
          <pc:docMk/>
          <pc:sldMk cId="2802928087" sldId="389"/>
        </pc:sldMkLst>
        <pc:spChg chg="mod">
          <ac:chgData name="Alfred Asterjadhi" userId="39de57b9-85c0-4fd1-aaac-8ca2b6560ad0" providerId="ADAL" clId="{97BFC49A-002D-47AF-BF7C-34DAC0855CA7}" dt="2019-11-11T04:57:24.008" v="137" actId="20577"/>
          <ac:spMkLst>
            <pc:docMk/>
            <pc:sldMk cId="2802928087" sldId="389"/>
            <ac:spMk id="2" creationId="{302DDACA-2747-4032-90F6-8BA6F4D2620F}"/>
          </ac:spMkLst>
        </pc:spChg>
        <pc:spChg chg="mod">
          <ac:chgData name="Alfred Asterjadhi" userId="39de57b9-85c0-4fd1-aaac-8ca2b6560ad0" providerId="ADAL" clId="{97BFC49A-002D-47AF-BF7C-34DAC0855CA7}" dt="2019-11-11T05:01:13.397" v="201" actId="404"/>
          <ac:spMkLst>
            <pc:docMk/>
            <pc:sldMk cId="2802928087" sldId="389"/>
            <ac:spMk id="3" creationId="{E6185265-B348-4291-AAE9-7186AA3DC0E4}"/>
          </ac:spMkLst>
        </pc:spChg>
      </pc:sldChg>
      <pc:sldMasterChg chg="modSp">
        <pc:chgData name="Alfred Asterjadhi" userId="39de57b9-85c0-4fd1-aaac-8ca2b6560ad0" providerId="ADAL" clId="{97BFC49A-002D-47AF-BF7C-34DAC0855CA7}" dt="2019-11-11T04:19:46.156" v="1" actId="20577"/>
        <pc:sldMasterMkLst>
          <pc:docMk/>
          <pc:sldMasterMk cId="0" sldId="2147483648"/>
        </pc:sldMasterMkLst>
        <pc:spChg chg="mod">
          <ac:chgData name="Alfred Asterjadhi" userId="39de57b9-85c0-4fd1-aaac-8ca2b6560ad0" providerId="ADAL" clId="{97BFC49A-002D-47AF-BF7C-34DAC0855CA7}" dt="2019-11-11T04:19:46.15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A974-D697-4CC3-A82F-AC1CF4816597}"/>
    <pc:docChg chg="undo custSel addSld delSld modSld sldOrd modMainMaster">
      <pc:chgData name="Alfred Asterjadhi" userId="39de57b9-85c0-4fd1-aaac-8ca2b6560ad0" providerId="ADAL" clId="{CBA4A974-D697-4CC3-A82F-AC1CF4816597}" dt="2019-10-04T20:40:46.955" v="1783" actId="2696"/>
      <pc:docMkLst>
        <pc:docMk/>
      </pc:docMkLst>
      <pc:sldChg chg="modSp">
        <pc:chgData name="Alfred Asterjadhi" userId="39de57b9-85c0-4fd1-aaac-8ca2b6560ad0" providerId="ADAL" clId="{CBA4A974-D697-4CC3-A82F-AC1CF4816597}" dt="2019-09-29T07:46:39.650" v="1003" actId="20577"/>
        <pc:sldMkLst>
          <pc:docMk/>
          <pc:sldMk cId="0" sldId="256"/>
        </pc:sldMkLst>
        <pc:spChg chg="mod">
          <ac:chgData name="Alfred Asterjadhi" userId="39de57b9-85c0-4fd1-aaac-8ca2b6560ad0" providerId="ADAL" clId="{CBA4A974-D697-4CC3-A82F-AC1CF4816597}" dt="2019-09-29T07:46:39.650" v="1003" actId="20577"/>
          <ac:spMkLst>
            <pc:docMk/>
            <pc:sldMk cId="0" sldId="256"/>
            <ac:spMk id="6" creationId="{00000000-0000-0000-0000-000000000000}"/>
          </ac:spMkLst>
        </pc:spChg>
        <pc:spChg chg="mod">
          <ac:chgData name="Alfred Asterjadhi" userId="39de57b9-85c0-4fd1-aaac-8ca2b6560ad0" providerId="ADAL" clId="{CBA4A974-D697-4CC3-A82F-AC1CF4816597}" dt="2019-09-29T07:44:24.093" v="958" actId="20577"/>
          <ac:spMkLst>
            <pc:docMk/>
            <pc:sldMk cId="0" sldId="256"/>
            <ac:spMk id="3073" creationId="{00000000-0000-0000-0000-000000000000}"/>
          </ac:spMkLst>
        </pc:spChg>
        <pc:spChg chg="mod">
          <ac:chgData name="Alfred Asterjadhi" userId="39de57b9-85c0-4fd1-aaac-8ca2b6560ad0" providerId="ADAL" clId="{CBA4A974-D697-4CC3-A82F-AC1CF4816597}" dt="2019-09-29T07:44:35.430" v="962" actId="20577"/>
          <ac:spMkLst>
            <pc:docMk/>
            <pc:sldMk cId="0" sldId="256"/>
            <ac:spMk id="3074" creationId="{00000000-0000-0000-0000-000000000000}"/>
          </ac:spMkLst>
        </pc:spChg>
      </pc:sldChg>
      <pc:sldChg chg="modSp">
        <pc:chgData name="Alfred Asterjadhi" userId="39de57b9-85c0-4fd1-aaac-8ca2b6560ad0" providerId="ADAL" clId="{CBA4A974-D697-4CC3-A82F-AC1CF4816597}" dt="2019-09-29T07:46:45.152" v="1004"/>
        <pc:sldMkLst>
          <pc:docMk/>
          <pc:sldMk cId="0" sldId="257"/>
        </pc:sldMkLst>
        <pc:spChg chg="mod">
          <ac:chgData name="Alfred Asterjadhi" userId="39de57b9-85c0-4fd1-aaac-8ca2b6560ad0" providerId="ADAL" clId="{CBA4A974-D697-4CC3-A82F-AC1CF4816597}" dt="2019-09-29T07:46:45.152" v="1004"/>
          <ac:spMkLst>
            <pc:docMk/>
            <pc:sldMk cId="0" sldId="257"/>
            <ac:spMk id="4" creationId="{00000000-0000-0000-0000-000000000000}"/>
          </ac:spMkLst>
        </pc:spChg>
        <pc:spChg chg="mod">
          <ac:chgData name="Alfred Asterjadhi" userId="39de57b9-85c0-4fd1-aaac-8ca2b6560ad0" providerId="ADAL" clId="{CBA4A974-D697-4CC3-A82F-AC1CF4816597}" dt="2019-09-29T07:44:15.411" v="950" actId="20577"/>
          <ac:spMkLst>
            <pc:docMk/>
            <pc:sldMk cId="0" sldId="257"/>
            <ac:spMk id="4098" creationId="{00000000-0000-0000-0000-000000000000}"/>
          </ac:spMkLst>
        </pc:spChg>
      </pc:sldChg>
      <pc:sldChg chg="modSp">
        <pc:chgData name="Alfred Asterjadhi" userId="39de57b9-85c0-4fd1-aaac-8ca2b6560ad0" providerId="ADAL" clId="{CBA4A974-D697-4CC3-A82F-AC1CF4816597}" dt="2019-09-29T07:46:47.028" v="1005"/>
        <pc:sldMkLst>
          <pc:docMk/>
          <pc:sldMk cId="3254182675" sldId="258"/>
        </pc:sldMkLst>
        <pc:spChg chg="mod">
          <ac:chgData name="Alfred Asterjadhi" userId="39de57b9-85c0-4fd1-aaac-8ca2b6560ad0" providerId="ADAL" clId="{CBA4A974-D697-4CC3-A82F-AC1CF4816597}" dt="2019-09-29T07:46:47.028" v="1005"/>
          <ac:spMkLst>
            <pc:docMk/>
            <pc:sldMk cId="3254182675" sldId="258"/>
            <ac:spMk id="6" creationId="{00000000-0000-0000-0000-000000000000}"/>
          </ac:spMkLst>
        </pc:spChg>
      </pc:sldChg>
      <pc:sldChg chg="modSp">
        <pc:chgData name="Alfred Asterjadhi" userId="39de57b9-85c0-4fd1-aaac-8ca2b6560ad0" providerId="ADAL" clId="{CBA4A974-D697-4CC3-A82F-AC1CF4816597}" dt="2019-09-29T07:46:48.985" v="1006"/>
        <pc:sldMkLst>
          <pc:docMk/>
          <pc:sldMk cId="3930105769" sldId="259"/>
        </pc:sldMkLst>
        <pc:spChg chg="mod">
          <ac:chgData name="Alfred Asterjadhi" userId="39de57b9-85c0-4fd1-aaac-8ca2b6560ad0" providerId="ADAL" clId="{CBA4A974-D697-4CC3-A82F-AC1CF4816597}" dt="2019-09-29T07:46:48.985" v="1006"/>
          <ac:spMkLst>
            <pc:docMk/>
            <pc:sldMk cId="3930105769" sldId="259"/>
            <ac:spMk id="6" creationId="{00000000-0000-0000-0000-000000000000}"/>
          </ac:spMkLst>
        </pc:spChg>
      </pc:sldChg>
      <pc:sldChg chg="modSp">
        <pc:chgData name="Alfred Asterjadhi" userId="39de57b9-85c0-4fd1-aaac-8ca2b6560ad0" providerId="ADAL" clId="{CBA4A974-D697-4CC3-A82F-AC1CF4816597}" dt="2019-09-29T07:46:50.800" v="1007"/>
        <pc:sldMkLst>
          <pc:docMk/>
          <pc:sldMk cId="3136880362" sldId="260"/>
        </pc:sldMkLst>
        <pc:spChg chg="mod">
          <ac:chgData name="Alfred Asterjadhi" userId="39de57b9-85c0-4fd1-aaac-8ca2b6560ad0" providerId="ADAL" clId="{CBA4A974-D697-4CC3-A82F-AC1CF4816597}" dt="2019-09-29T07:46:50.800" v="1007"/>
          <ac:spMkLst>
            <pc:docMk/>
            <pc:sldMk cId="3136880362" sldId="260"/>
            <ac:spMk id="6" creationId="{00000000-0000-0000-0000-000000000000}"/>
          </ac:spMkLst>
        </pc:spChg>
      </pc:sldChg>
      <pc:sldChg chg="modSp">
        <pc:chgData name="Alfred Asterjadhi" userId="39de57b9-85c0-4fd1-aaac-8ca2b6560ad0" providerId="ADAL" clId="{CBA4A974-D697-4CC3-A82F-AC1CF4816597}" dt="2019-09-29T07:46:52.696" v="1008"/>
        <pc:sldMkLst>
          <pc:docMk/>
          <pc:sldMk cId="1676196551" sldId="261"/>
        </pc:sldMkLst>
        <pc:spChg chg="mod">
          <ac:chgData name="Alfred Asterjadhi" userId="39de57b9-85c0-4fd1-aaac-8ca2b6560ad0" providerId="ADAL" clId="{CBA4A974-D697-4CC3-A82F-AC1CF4816597}" dt="2019-09-29T07:46:52.696" v="1008"/>
          <ac:spMkLst>
            <pc:docMk/>
            <pc:sldMk cId="1676196551" sldId="261"/>
            <ac:spMk id="6" creationId="{00000000-0000-0000-0000-000000000000}"/>
          </ac:spMkLst>
        </pc:spChg>
      </pc:sldChg>
      <pc:sldChg chg="modSp">
        <pc:chgData name="Alfred Asterjadhi" userId="39de57b9-85c0-4fd1-aaac-8ca2b6560ad0" providerId="ADAL" clId="{CBA4A974-D697-4CC3-A82F-AC1CF4816597}" dt="2019-09-29T07:46:54.416" v="1009"/>
        <pc:sldMkLst>
          <pc:docMk/>
          <pc:sldMk cId="2927177891" sldId="263"/>
        </pc:sldMkLst>
        <pc:spChg chg="mod">
          <ac:chgData name="Alfred Asterjadhi" userId="39de57b9-85c0-4fd1-aaac-8ca2b6560ad0" providerId="ADAL" clId="{CBA4A974-D697-4CC3-A82F-AC1CF4816597}" dt="2019-09-29T07:46:54.416" v="1009"/>
          <ac:spMkLst>
            <pc:docMk/>
            <pc:sldMk cId="2927177891" sldId="263"/>
            <ac:spMk id="6" creationId="{00000000-0000-0000-0000-000000000000}"/>
          </ac:spMkLst>
        </pc:spChg>
      </pc:sldChg>
      <pc:sldChg chg="modSp">
        <pc:chgData name="Alfred Asterjadhi" userId="39de57b9-85c0-4fd1-aaac-8ca2b6560ad0" providerId="ADAL" clId="{CBA4A974-D697-4CC3-A82F-AC1CF4816597}" dt="2019-09-29T07:46:59.607" v="1010"/>
        <pc:sldMkLst>
          <pc:docMk/>
          <pc:sldMk cId="4277600907" sldId="264"/>
        </pc:sldMkLst>
        <pc:spChg chg="mod">
          <ac:chgData name="Alfred Asterjadhi" userId="39de57b9-85c0-4fd1-aaac-8ca2b6560ad0" providerId="ADAL" clId="{CBA4A974-D697-4CC3-A82F-AC1CF4816597}" dt="2019-09-29T07:46:59.607" v="1010"/>
          <ac:spMkLst>
            <pc:docMk/>
            <pc:sldMk cId="4277600907" sldId="264"/>
            <ac:spMk id="6" creationId="{00000000-0000-0000-0000-000000000000}"/>
          </ac:spMkLst>
        </pc:spChg>
      </pc:sldChg>
      <pc:sldChg chg="modSp">
        <pc:chgData name="Alfred Asterjadhi" userId="39de57b9-85c0-4fd1-aaac-8ca2b6560ad0" providerId="ADAL" clId="{CBA4A974-D697-4CC3-A82F-AC1CF4816597}" dt="2019-09-29T07:47:02.582" v="1011"/>
        <pc:sldMkLst>
          <pc:docMk/>
          <pc:sldMk cId="2436815634" sldId="265"/>
        </pc:sldMkLst>
        <pc:spChg chg="mod">
          <ac:chgData name="Alfred Asterjadhi" userId="39de57b9-85c0-4fd1-aaac-8ca2b6560ad0" providerId="ADAL" clId="{CBA4A974-D697-4CC3-A82F-AC1CF4816597}" dt="2019-09-29T07:47:02.582" v="1011"/>
          <ac:spMkLst>
            <pc:docMk/>
            <pc:sldMk cId="2436815634" sldId="265"/>
            <ac:spMk id="6" creationId="{00000000-0000-0000-0000-000000000000}"/>
          </ac:spMkLst>
        </pc:spChg>
      </pc:sldChg>
      <pc:sldChg chg="modSp">
        <pc:chgData name="Alfred Asterjadhi" userId="39de57b9-85c0-4fd1-aaac-8ca2b6560ad0" providerId="ADAL" clId="{CBA4A974-D697-4CC3-A82F-AC1CF4816597}" dt="2019-09-29T07:47:04.338" v="1012"/>
        <pc:sldMkLst>
          <pc:docMk/>
          <pc:sldMk cId="2400177835" sldId="266"/>
        </pc:sldMkLst>
        <pc:spChg chg="mod">
          <ac:chgData name="Alfred Asterjadhi" userId="39de57b9-85c0-4fd1-aaac-8ca2b6560ad0" providerId="ADAL" clId="{CBA4A974-D697-4CC3-A82F-AC1CF4816597}" dt="2019-09-29T07:47:04.338" v="1012"/>
          <ac:spMkLst>
            <pc:docMk/>
            <pc:sldMk cId="2400177835" sldId="266"/>
            <ac:spMk id="6" creationId="{00000000-0000-0000-0000-000000000000}"/>
          </ac:spMkLst>
        </pc:spChg>
      </pc:sldChg>
      <pc:sldChg chg="modSp">
        <pc:chgData name="Alfred Asterjadhi" userId="39de57b9-85c0-4fd1-aaac-8ca2b6560ad0" providerId="ADAL" clId="{CBA4A974-D697-4CC3-A82F-AC1CF4816597}" dt="2019-09-29T07:47:08.333" v="1014"/>
        <pc:sldMkLst>
          <pc:docMk/>
          <pc:sldMk cId="132832093" sldId="267"/>
        </pc:sldMkLst>
        <pc:spChg chg="mod">
          <ac:chgData name="Alfred Asterjadhi" userId="39de57b9-85c0-4fd1-aaac-8ca2b6560ad0" providerId="ADAL" clId="{CBA4A974-D697-4CC3-A82F-AC1CF4816597}" dt="2019-09-29T07:42:22.734" v="917" actId="20577"/>
          <ac:spMkLst>
            <pc:docMk/>
            <pc:sldMk cId="132832093" sldId="267"/>
            <ac:spMk id="3" creationId="{00000000-0000-0000-0000-000000000000}"/>
          </ac:spMkLst>
        </pc:spChg>
        <pc:spChg chg="mod">
          <ac:chgData name="Alfred Asterjadhi" userId="39de57b9-85c0-4fd1-aaac-8ca2b6560ad0" providerId="ADAL" clId="{CBA4A974-D697-4CC3-A82F-AC1CF4816597}" dt="2019-09-29T07:47:08.333" v="1014"/>
          <ac:spMkLst>
            <pc:docMk/>
            <pc:sldMk cId="132832093" sldId="267"/>
            <ac:spMk id="6" creationId="{00000000-0000-0000-0000-000000000000}"/>
          </ac:spMkLst>
        </pc:spChg>
      </pc:sldChg>
      <pc:sldChg chg="addSp delSp modSp">
        <pc:chgData name="Alfred Asterjadhi" userId="39de57b9-85c0-4fd1-aaac-8ca2b6560ad0" providerId="ADAL" clId="{CBA4A974-D697-4CC3-A82F-AC1CF4816597}" dt="2019-10-04T16:13:24.773" v="1584" actId="14734"/>
        <pc:sldMkLst>
          <pc:docMk/>
          <pc:sldMk cId="3976818858" sldId="269"/>
        </pc:sldMkLst>
        <pc:spChg chg="add del mod">
          <ac:chgData name="Alfred Asterjadhi" userId="39de57b9-85c0-4fd1-aaac-8ca2b6560ad0" providerId="ADAL" clId="{CBA4A974-D697-4CC3-A82F-AC1CF4816597}" dt="2019-09-29T06:56:08.540" v="270"/>
          <ac:spMkLst>
            <pc:docMk/>
            <pc:sldMk cId="3976818858" sldId="269"/>
            <ac:spMk id="3" creationId="{193BD684-B477-4EB4-ABE4-F05037543DB8}"/>
          </ac:spMkLst>
        </pc:spChg>
        <pc:spChg chg="mod">
          <ac:chgData name="Alfred Asterjadhi" userId="39de57b9-85c0-4fd1-aaac-8ca2b6560ad0" providerId="ADAL" clId="{CBA4A974-D697-4CC3-A82F-AC1CF4816597}" dt="2019-09-29T07:47:12.632" v="1016"/>
          <ac:spMkLst>
            <pc:docMk/>
            <pc:sldMk cId="3976818858" sldId="269"/>
            <ac:spMk id="6" creationId="{00000000-0000-0000-0000-000000000000}"/>
          </ac:spMkLst>
        </pc:spChg>
        <pc:spChg chg="add del mod">
          <ac:chgData name="Alfred Asterjadhi" userId="39de57b9-85c0-4fd1-aaac-8ca2b6560ad0" providerId="ADAL" clId="{CBA4A974-D697-4CC3-A82F-AC1CF4816597}" dt="2019-09-29T06:56:08.540" v="270"/>
          <ac:spMkLst>
            <pc:docMk/>
            <pc:sldMk cId="3976818858" sldId="269"/>
            <ac:spMk id="8" creationId="{DD242F8A-0183-4614-B6C5-6E3BD172C91F}"/>
          </ac:spMkLst>
        </pc:spChg>
        <pc:spChg chg="add del mod">
          <ac:chgData name="Alfred Asterjadhi" userId="39de57b9-85c0-4fd1-aaac-8ca2b6560ad0" providerId="ADAL" clId="{CBA4A974-D697-4CC3-A82F-AC1CF4816597}" dt="2019-09-29T06:56:08.540" v="270"/>
          <ac:spMkLst>
            <pc:docMk/>
            <pc:sldMk cId="3976818858" sldId="269"/>
            <ac:spMk id="9" creationId="{31702DD2-4972-4A05-89FB-3D8F5F728260}"/>
          </ac:spMkLst>
        </pc:spChg>
        <pc:spChg chg="add del mod">
          <ac:chgData name="Alfred Asterjadhi" userId="39de57b9-85c0-4fd1-aaac-8ca2b6560ad0" providerId="ADAL" clId="{CBA4A974-D697-4CC3-A82F-AC1CF4816597}" dt="2019-09-29T06:56:08.540" v="270"/>
          <ac:spMkLst>
            <pc:docMk/>
            <pc:sldMk cId="3976818858" sldId="269"/>
            <ac:spMk id="10" creationId="{CDA0FB3F-C4AA-4F51-94E6-686F5452D6FD}"/>
          </ac:spMkLst>
        </pc:spChg>
        <pc:spChg chg="add del mod">
          <ac:chgData name="Alfred Asterjadhi" userId="39de57b9-85c0-4fd1-aaac-8ca2b6560ad0" providerId="ADAL" clId="{CBA4A974-D697-4CC3-A82F-AC1CF4816597}" dt="2019-09-29T06:56:14.094" v="272"/>
          <ac:spMkLst>
            <pc:docMk/>
            <pc:sldMk cId="3976818858" sldId="269"/>
            <ac:spMk id="11" creationId="{F6952B69-B2AA-4ADC-87B5-F2F7DC84EFCC}"/>
          </ac:spMkLst>
        </pc:spChg>
        <pc:spChg chg="add del mod">
          <ac:chgData name="Alfred Asterjadhi" userId="39de57b9-85c0-4fd1-aaac-8ca2b6560ad0" providerId="ADAL" clId="{CBA4A974-D697-4CC3-A82F-AC1CF4816597}" dt="2019-09-29T06:56:14.094" v="272"/>
          <ac:spMkLst>
            <pc:docMk/>
            <pc:sldMk cId="3976818858" sldId="269"/>
            <ac:spMk id="12" creationId="{0263D966-AC92-4157-A09C-21796660D130}"/>
          </ac:spMkLst>
        </pc:spChg>
        <pc:spChg chg="add del mod">
          <ac:chgData name="Alfred Asterjadhi" userId="39de57b9-85c0-4fd1-aaac-8ca2b6560ad0" providerId="ADAL" clId="{CBA4A974-D697-4CC3-A82F-AC1CF4816597}" dt="2019-09-29T06:56:14.094" v="272"/>
          <ac:spMkLst>
            <pc:docMk/>
            <pc:sldMk cId="3976818858" sldId="269"/>
            <ac:spMk id="13" creationId="{B7218211-81EA-432D-8CC0-A4DAF46FAB89}"/>
          </ac:spMkLst>
        </pc:spChg>
        <pc:spChg chg="add del mod">
          <ac:chgData name="Alfred Asterjadhi" userId="39de57b9-85c0-4fd1-aaac-8ca2b6560ad0" providerId="ADAL" clId="{CBA4A974-D697-4CC3-A82F-AC1CF4816597}" dt="2019-09-29T06:56:14.094" v="272"/>
          <ac:spMkLst>
            <pc:docMk/>
            <pc:sldMk cId="3976818858" sldId="269"/>
            <ac:spMk id="14" creationId="{0243FFB8-088A-4754-BFF7-A331B96D1F68}"/>
          </ac:spMkLst>
        </pc:spChg>
        <pc:spChg chg="add del mod">
          <ac:chgData name="Alfred Asterjadhi" userId="39de57b9-85c0-4fd1-aaac-8ca2b6560ad0" providerId="ADAL" clId="{CBA4A974-D697-4CC3-A82F-AC1CF4816597}" dt="2019-09-29T06:56:16.274" v="273"/>
          <ac:spMkLst>
            <pc:docMk/>
            <pc:sldMk cId="3976818858" sldId="269"/>
            <ac:spMk id="15" creationId="{348AD5BB-5CCE-4FEF-93AA-1ED08F1DB5D7}"/>
          </ac:spMkLst>
        </pc:spChg>
        <pc:spChg chg="add del mod">
          <ac:chgData name="Alfred Asterjadhi" userId="39de57b9-85c0-4fd1-aaac-8ca2b6560ad0" providerId="ADAL" clId="{CBA4A974-D697-4CC3-A82F-AC1CF4816597}" dt="2019-09-29T06:56:16.274" v="273"/>
          <ac:spMkLst>
            <pc:docMk/>
            <pc:sldMk cId="3976818858" sldId="269"/>
            <ac:spMk id="16" creationId="{4E15ED4C-3FC5-4436-8D92-2207939319DA}"/>
          </ac:spMkLst>
        </pc:spChg>
        <pc:spChg chg="add del mod">
          <ac:chgData name="Alfred Asterjadhi" userId="39de57b9-85c0-4fd1-aaac-8ca2b6560ad0" providerId="ADAL" clId="{CBA4A974-D697-4CC3-A82F-AC1CF4816597}" dt="2019-09-29T06:56:16.274" v="273"/>
          <ac:spMkLst>
            <pc:docMk/>
            <pc:sldMk cId="3976818858" sldId="269"/>
            <ac:spMk id="17" creationId="{B8EE4FAA-90DC-430D-940C-200C5DD38017}"/>
          </ac:spMkLst>
        </pc:spChg>
        <pc:spChg chg="add del mod">
          <ac:chgData name="Alfred Asterjadhi" userId="39de57b9-85c0-4fd1-aaac-8ca2b6560ad0" providerId="ADAL" clId="{CBA4A974-D697-4CC3-A82F-AC1CF4816597}" dt="2019-09-29T06:56:16.274" v="273"/>
          <ac:spMkLst>
            <pc:docMk/>
            <pc:sldMk cId="3976818858" sldId="269"/>
            <ac:spMk id="18" creationId="{5B1D05F4-D8E6-4CD7-B047-041B368FCCF0}"/>
          </ac:spMkLst>
        </pc:spChg>
        <pc:spChg chg="add del mod">
          <ac:chgData name="Alfred Asterjadhi" userId="39de57b9-85c0-4fd1-aaac-8ca2b6560ad0" providerId="ADAL" clId="{CBA4A974-D697-4CC3-A82F-AC1CF4816597}" dt="2019-09-29T06:56:16.937" v="274"/>
          <ac:spMkLst>
            <pc:docMk/>
            <pc:sldMk cId="3976818858" sldId="269"/>
            <ac:spMk id="19" creationId="{5814CC30-8006-45BB-88DA-6D10A8581E40}"/>
          </ac:spMkLst>
        </pc:spChg>
        <pc:spChg chg="add del mod">
          <ac:chgData name="Alfred Asterjadhi" userId="39de57b9-85c0-4fd1-aaac-8ca2b6560ad0" providerId="ADAL" clId="{CBA4A974-D697-4CC3-A82F-AC1CF4816597}" dt="2019-09-29T06:56:16.937" v="274"/>
          <ac:spMkLst>
            <pc:docMk/>
            <pc:sldMk cId="3976818858" sldId="269"/>
            <ac:spMk id="20" creationId="{22374300-F0BA-4F81-8E89-AC884609BB3E}"/>
          </ac:spMkLst>
        </pc:spChg>
        <pc:spChg chg="add del mod">
          <ac:chgData name="Alfred Asterjadhi" userId="39de57b9-85c0-4fd1-aaac-8ca2b6560ad0" providerId="ADAL" clId="{CBA4A974-D697-4CC3-A82F-AC1CF4816597}" dt="2019-09-29T06:56:16.937" v="274"/>
          <ac:spMkLst>
            <pc:docMk/>
            <pc:sldMk cId="3976818858" sldId="269"/>
            <ac:spMk id="21" creationId="{581FEFA2-BD77-4666-9B97-7729100FA89E}"/>
          </ac:spMkLst>
        </pc:spChg>
        <pc:spChg chg="add del mod">
          <ac:chgData name="Alfred Asterjadhi" userId="39de57b9-85c0-4fd1-aaac-8ca2b6560ad0" providerId="ADAL" clId="{CBA4A974-D697-4CC3-A82F-AC1CF4816597}" dt="2019-09-29T06:56:16.937" v="274"/>
          <ac:spMkLst>
            <pc:docMk/>
            <pc:sldMk cId="3976818858" sldId="269"/>
            <ac:spMk id="22" creationId="{8BA41A40-0E08-4481-9672-893633BDCBAC}"/>
          </ac:spMkLst>
        </pc:spChg>
        <pc:spChg chg="add del mod">
          <ac:chgData name="Alfred Asterjadhi" userId="39de57b9-85c0-4fd1-aaac-8ca2b6560ad0" providerId="ADAL" clId="{CBA4A974-D697-4CC3-A82F-AC1CF4816597}" dt="2019-09-29T07:34:28.131" v="557" actId="478"/>
          <ac:spMkLst>
            <pc:docMk/>
            <pc:sldMk cId="3976818858" sldId="269"/>
            <ac:spMk id="23" creationId="{ADDA419B-19C8-4529-9DD5-568159A3F980}"/>
          </ac:spMkLst>
        </pc:spChg>
        <pc:spChg chg="add del mod">
          <ac:chgData name="Alfred Asterjadhi" userId="39de57b9-85c0-4fd1-aaac-8ca2b6560ad0" providerId="ADAL" clId="{CBA4A974-D697-4CC3-A82F-AC1CF4816597}" dt="2019-09-29T07:34:31.639" v="558" actId="478"/>
          <ac:spMkLst>
            <pc:docMk/>
            <pc:sldMk cId="3976818858" sldId="269"/>
            <ac:spMk id="26" creationId="{F26A97E1-62A0-4857-A4D6-1FC92A8723FE}"/>
          </ac:spMkLst>
        </pc:spChg>
        <pc:graphicFrameChg chg="del mod modGraphic">
          <ac:chgData name="Alfred Asterjadhi" userId="39de57b9-85c0-4fd1-aaac-8ca2b6560ad0" providerId="ADAL" clId="{CBA4A974-D697-4CC3-A82F-AC1CF4816597}" dt="2019-09-29T06:56:12.429" v="271"/>
          <ac:graphicFrameMkLst>
            <pc:docMk/>
            <pc:sldMk cId="3976818858" sldId="269"/>
            <ac:graphicFrameMk id="7" creationId="{00000000-0000-0000-0000-000000000000}"/>
          </ac:graphicFrameMkLst>
        </pc:graphicFrameChg>
        <pc:graphicFrameChg chg="add mod modGraphic">
          <ac:chgData name="Alfred Asterjadhi" userId="39de57b9-85c0-4fd1-aaac-8ca2b6560ad0" providerId="ADAL" clId="{CBA4A974-D697-4CC3-A82F-AC1CF4816597}" dt="2019-10-04T16:13:24.773" v="1584" actId="14734"/>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CBA4A974-D697-4CC3-A82F-AC1CF4816597}" dt="2019-09-29T07:47:06.318" v="1013"/>
        <pc:sldMkLst>
          <pc:docMk/>
          <pc:sldMk cId="3387863760" sldId="270"/>
        </pc:sldMkLst>
        <pc:spChg chg="mod">
          <ac:chgData name="Alfred Asterjadhi" userId="39de57b9-85c0-4fd1-aaac-8ca2b6560ad0" providerId="ADAL" clId="{CBA4A974-D697-4CC3-A82F-AC1CF4816597}" dt="2019-09-29T07:47:06.318" v="1013"/>
          <ac:spMkLst>
            <pc:docMk/>
            <pc:sldMk cId="3387863760" sldId="270"/>
            <ac:spMk id="6" creationId="{00000000-0000-0000-0000-000000000000}"/>
          </ac:spMkLst>
        </pc:spChg>
      </pc:sldChg>
      <pc:sldChg chg="modSp add">
        <pc:chgData name="Alfred Asterjadhi" userId="39de57b9-85c0-4fd1-aaac-8ca2b6560ad0" providerId="ADAL" clId="{CBA4A974-D697-4CC3-A82F-AC1CF4816597}" dt="2019-10-04T20:36:52.946" v="1600" actId="20577"/>
        <pc:sldMkLst>
          <pc:docMk/>
          <pc:sldMk cId="85407649" sldId="271"/>
        </pc:sldMkLst>
        <pc:spChg chg="mod">
          <ac:chgData name="Alfred Asterjadhi" userId="39de57b9-85c0-4fd1-aaac-8ca2b6560ad0" providerId="ADAL" clId="{CBA4A974-D697-4CC3-A82F-AC1CF4816597}" dt="2019-10-04T20:36:52.946" v="1600" actId="20577"/>
          <ac:spMkLst>
            <pc:docMk/>
            <pc:sldMk cId="85407649" sldId="271"/>
            <ac:spMk id="6" creationId="{00000000-0000-0000-0000-000000000000}"/>
          </ac:spMkLst>
        </pc:spChg>
      </pc:sldChg>
      <pc:sldChg chg="addSp delSp modSp">
        <pc:chgData name="Alfred Asterjadhi" userId="39de57b9-85c0-4fd1-aaac-8ca2b6560ad0" providerId="ADAL" clId="{CBA4A974-D697-4CC3-A82F-AC1CF4816597}" dt="2019-09-29T07:47:24.591" v="1022"/>
        <pc:sldMkLst>
          <pc:docMk/>
          <pc:sldMk cId="2264694635" sldId="273"/>
        </pc:sldMkLst>
        <pc:spChg chg="mod">
          <ac:chgData name="Alfred Asterjadhi" userId="39de57b9-85c0-4fd1-aaac-8ca2b6560ad0" providerId="ADAL" clId="{CBA4A974-D697-4CC3-A82F-AC1CF4816597}" dt="2019-09-29T06:41:37.490" v="154" actId="20577"/>
          <ac:spMkLst>
            <pc:docMk/>
            <pc:sldMk cId="2264694635" sldId="273"/>
            <ac:spMk id="2" creationId="{00000000-0000-0000-0000-000000000000}"/>
          </ac:spMkLst>
        </pc:spChg>
        <pc:spChg chg="mod">
          <ac:chgData name="Alfred Asterjadhi" userId="39de57b9-85c0-4fd1-aaac-8ca2b6560ad0" providerId="ADAL" clId="{CBA4A974-D697-4CC3-A82F-AC1CF4816597}" dt="2019-09-29T06:42:53.884" v="167" actId="14"/>
          <ac:spMkLst>
            <pc:docMk/>
            <pc:sldMk cId="2264694635" sldId="273"/>
            <ac:spMk id="3" creationId="{00000000-0000-0000-0000-000000000000}"/>
          </ac:spMkLst>
        </pc:spChg>
        <pc:spChg chg="mod">
          <ac:chgData name="Alfred Asterjadhi" userId="39de57b9-85c0-4fd1-aaac-8ca2b6560ad0" providerId="ADAL" clId="{CBA4A974-D697-4CC3-A82F-AC1CF4816597}" dt="2019-09-29T07:47:24.591" v="1022"/>
          <ac:spMkLst>
            <pc:docMk/>
            <pc:sldMk cId="2264694635" sldId="273"/>
            <ac:spMk id="6" creationId="{00000000-0000-0000-0000-000000000000}"/>
          </ac:spMkLst>
        </pc:spChg>
        <pc:spChg chg="add del mod">
          <ac:chgData name="Alfred Asterjadhi" userId="39de57b9-85c0-4fd1-aaac-8ca2b6560ad0" providerId="ADAL" clId="{CBA4A974-D697-4CC3-A82F-AC1CF4816597}" dt="2019-09-29T06:42:38.786" v="160"/>
          <ac:spMkLst>
            <pc:docMk/>
            <pc:sldMk cId="2264694635" sldId="273"/>
            <ac:spMk id="7" creationId="{24CAF285-EF41-40F8-8D41-32A80031D60E}"/>
          </ac:spMkLst>
        </pc:spChg>
        <pc:spChg chg="add del mod">
          <ac:chgData name="Alfred Asterjadhi" userId="39de57b9-85c0-4fd1-aaac-8ca2b6560ad0" providerId="ADAL" clId="{CBA4A974-D697-4CC3-A82F-AC1CF4816597}" dt="2019-09-29T06:42:38.786" v="160"/>
          <ac:spMkLst>
            <pc:docMk/>
            <pc:sldMk cId="2264694635" sldId="273"/>
            <ac:spMk id="8" creationId="{FFAD7EE9-2FD2-4DD1-9C29-4734C158A9AF}"/>
          </ac:spMkLst>
        </pc:spChg>
        <pc:spChg chg="add del mod">
          <ac:chgData name="Alfred Asterjadhi" userId="39de57b9-85c0-4fd1-aaac-8ca2b6560ad0" providerId="ADAL" clId="{CBA4A974-D697-4CC3-A82F-AC1CF4816597}" dt="2019-09-29T06:42:38.786" v="160"/>
          <ac:spMkLst>
            <pc:docMk/>
            <pc:sldMk cId="2264694635" sldId="273"/>
            <ac:spMk id="9" creationId="{45543B20-2DD4-47B9-8D34-AE5FA5D09378}"/>
          </ac:spMkLst>
        </pc:spChg>
        <pc:spChg chg="add del mod">
          <ac:chgData name="Alfred Asterjadhi" userId="39de57b9-85c0-4fd1-aaac-8ca2b6560ad0" providerId="ADAL" clId="{CBA4A974-D697-4CC3-A82F-AC1CF4816597}" dt="2019-09-29T06:42:38.786" v="160"/>
          <ac:spMkLst>
            <pc:docMk/>
            <pc:sldMk cId="2264694635" sldId="273"/>
            <ac:spMk id="10" creationId="{EE175E7A-915D-497B-B5E7-A60307397D9E}"/>
          </ac:spMkLst>
        </pc:spChg>
        <pc:spChg chg="add del mod">
          <ac:chgData name="Alfred Asterjadhi" userId="39de57b9-85c0-4fd1-aaac-8ca2b6560ad0" providerId="ADAL" clId="{CBA4A974-D697-4CC3-A82F-AC1CF4816597}" dt="2019-09-29T06:42:38.786" v="160"/>
          <ac:spMkLst>
            <pc:docMk/>
            <pc:sldMk cId="2264694635" sldId="273"/>
            <ac:spMk id="11" creationId="{617412FF-73A0-4FB0-A24B-C72B99927BB6}"/>
          </ac:spMkLst>
        </pc:spChg>
      </pc:sldChg>
      <pc:sldChg chg="modSp">
        <pc:chgData name="Alfred Asterjadhi" userId="39de57b9-85c0-4fd1-aaac-8ca2b6560ad0" providerId="ADAL" clId="{CBA4A974-D697-4CC3-A82F-AC1CF4816597}" dt="2019-09-29T07:47:50.289" v="1033"/>
        <pc:sldMkLst>
          <pc:docMk/>
          <pc:sldMk cId="3468723519" sldId="286"/>
        </pc:sldMkLst>
        <pc:spChg chg="mod">
          <ac:chgData name="Alfred Asterjadhi" userId="39de57b9-85c0-4fd1-aaac-8ca2b6560ad0" providerId="ADAL" clId="{CBA4A974-D697-4CC3-A82F-AC1CF4816597}" dt="2019-09-29T07:47:50.289" v="1033"/>
          <ac:spMkLst>
            <pc:docMk/>
            <pc:sldMk cId="3468723519" sldId="286"/>
            <ac:spMk id="6" creationId="{00000000-0000-0000-0000-000000000000}"/>
          </ac:spMkLst>
        </pc:spChg>
        <pc:spChg chg="mod">
          <ac:chgData name="Alfred Asterjadhi" userId="39de57b9-85c0-4fd1-aaac-8ca2b6560ad0" providerId="ADAL" clId="{CBA4A974-D697-4CC3-A82F-AC1CF4816597}" dt="2019-09-29T06:36:13.827" v="25" actId="207"/>
          <ac:spMkLst>
            <pc:docMk/>
            <pc:sldMk cId="3468723519" sldId="286"/>
            <ac:spMk id="11" creationId="{2E08324D-B948-4A51-BD7F-47D9114380C8}"/>
          </ac:spMkLst>
        </pc:spChg>
      </pc:sldChg>
      <pc:sldChg chg="modSp">
        <pc:chgData name="Alfred Asterjadhi" userId="39de57b9-85c0-4fd1-aaac-8ca2b6560ad0" providerId="ADAL" clId="{CBA4A974-D697-4CC3-A82F-AC1CF4816597}" dt="2019-09-29T07:47:28.605" v="1024"/>
        <pc:sldMkLst>
          <pc:docMk/>
          <pc:sldMk cId="890163940" sldId="291"/>
        </pc:sldMkLst>
        <pc:spChg chg="mod">
          <ac:chgData name="Alfred Asterjadhi" userId="39de57b9-85c0-4fd1-aaac-8ca2b6560ad0" providerId="ADAL" clId="{CBA4A974-D697-4CC3-A82F-AC1CF4816597}" dt="2019-09-29T06:41:27.055" v="145" actId="6549"/>
          <ac:spMkLst>
            <pc:docMk/>
            <pc:sldMk cId="890163940" sldId="291"/>
            <ac:spMk id="3" creationId="{2D0D6EA9-47E0-4332-ACAF-5FDF0662E482}"/>
          </ac:spMkLst>
        </pc:spChg>
        <pc:spChg chg="mod">
          <ac:chgData name="Alfred Asterjadhi" userId="39de57b9-85c0-4fd1-aaac-8ca2b6560ad0" providerId="ADAL" clId="{CBA4A974-D697-4CC3-A82F-AC1CF4816597}" dt="2019-09-29T07:47:28.605" v="1024"/>
          <ac:spMkLst>
            <pc:docMk/>
            <pc:sldMk cId="890163940" sldId="291"/>
            <ac:spMk id="6" creationId="{EF10F6FD-7BB5-4A65-8F15-60B3079C425C}"/>
          </ac:spMkLst>
        </pc:spChg>
      </pc:sldChg>
      <pc:sldChg chg="modSp">
        <pc:chgData name="Alfred Asterjadhi" userId="39de57b9-85c0-4fd1-aaac-8ca2b6560ad0" providerId="ADAL" clId="{CBA4A974-D697-4CC3-A82F-AC1CF4816597}" dt="2019-09-29T07:47:43.560" v="1032" actId="20577"/>
        <pc:sldMkLst>
          <pc:docMk/>
          <pc:sldMk cId="2784506043" sldId="297"/>
        </pc:sldMkLst>
        <pc:spChg chg="mod">
          <ac:chgData name="Alfred Asterjadhi" userId="39de57b9-85c0-4fd1-aaac-8ca2b6560ad0" providerId="ADAL" clId="{CBA4A974-D697-4CC3-A82F-AC1CF4816597}" dt="2019-09-29T07:47:39.860" v="1030"/>
          <ac:spMkLst>
            <pc:docMk/>
            <pc:sldMk cId="2784506043" sldId="297"/>
            <ac:spMk id="3" creationId="{00000000-0000-0000-0000-000000000000}"/>
          </ac:spMkLst>
        </pc:spChg>
        <pc:spChg chg="mod">
          <ac:chgData name="Alfred Asterjadhi" userId="39de57b9-85c0-4fd1-aaac-8ca2b6560ad0" providerId="ADAL" clId="{CBA4A974-D697-4CC3-A82F-AC1CF4816597}" dt="2019-09-29T07:47:43.560" v="1032" actId="20577"/>
          <ac:spMkLst>
            <pc:docMk/>
            <pc:sldMk cId="2784506043" sldId="297"/>
            <ac:spMk id="6" creationId="{00000000-0000-0000-0000-000000000000}"/>
          </ac:spMkLst>
        </pc:spChg>
        <pc:spChg chg="mod">
          <ac:chgData name="Alfred Asterjadhi" userId="39de57b9-85c0-4fd1-aaac-8ca2b6560ad0" providerId="ADAL" clId="{CBA4A974-D697-4CC3-A82F-AC1CF4816597}" dt="2019-09-29T06:39:02.151" v="71" actId="20577"/>
          <ac:spMkLst>
            <pc:docMk/>
            <pc:sldMk cId="2784506043" sldId="297"/>
            <ac:spMk id="7" creationId="{00000000-0000-0000-0000-000000000000}"/>
          </ac:spMkLst>
        </pc:spChg>
      </pc:sldChg>
      <pc:sldChg chg="modSp">
        <pc:chgData name="Alfred Asterjadhi" userId="39de57b9-85c0-4fd1-aaac-8ca2b6560ad0" providerId="ADAL" clId="{CBA4A974-D697-4CC3-A82F-AC1CF4816597}" dt="2019-09-29T07:47:54.759" v="1035"/>
        <pc:sldMkLst>
          <pc:docMk/>
          <pc:sldMk cId="2039312353" sldId="298"/>
        </pc:sldMkLst>
        <pc:spChg chg="mod">
          <ac:chgData name="Alfred Asterjadhi" userId="39de57b9-85c0-4fd1-aaac-8ca2b6560ad0" providerId="ADAL" clId="{CBA4A974-D697-4CC3-A82F-AC1CF4816597}" dt="2019-09-29T06:36:19.023" v="29" actId="207"/>
          <ac:spMkLst>
            <pc:docMk/>
            <pc:sldMk cId="2039312353" sldId="298"/>
            <ac:spMk id="3" creationId="{AF47F81F-D874-4B51-8344-C301E01C0D30}"/>
          </ac:spMkLst>
        </pc:spChg>
        <pc:spChg chg="mod">
          <ac:chgData name="Alfred Asterjadhi" userId="39de57b9-85c0-4fd1-aaac-8ca2b6560ad0" providerId="ADAL" clId="{CBA4A974-D697-4CC3-A82F-AC1CF4816597}" dt="2019-09-29T07:47:54.759" v="1035"/>
          <ac:spMkLst>
            <pc:docMk/>
            <pc:sldMk cId="2039312353" sldId="298"/>
            <ac:spMk id="6" creationId="{058B3F5F-4FE2-4A09-868E-C58C361CD22E}"/>
          </ac:spMkLst>
        </pc:spChg>
      </pc:sldChg>
      <pc:sldChg chg="modSp">
        <pc:chgData name="Alfred Asterjadhi" userId="39de57b9-85c0-4fd1-aaac-8ca2b6560ad0" providerId="ADAL" clId="{CBA4A974-D697-4CC3-A82F-AC1CF4816597}" dt="2019-10-04T16:12:46.438" v="1582" actId="20577"/>
        <pc:sldMkLst>
          <pc:docMk/>
          <pc:sldMk cId="2243228416" sldId="299"/>
        </pc:sldMkLst>
        <pc:spChg chg="mod">
          <ac:chgData name="Alfred Asterjadhi" userId="39de57b9-85c0-4fd1-aaac-8ca2b6560ad0" providerId="ADAL" clId="{CBA4A974-D697-4CC3-A82F-AC1CF4816597}" dt="2019-10-04T16:12:46.438" v="1582" actId="20577"/>
          <ac:spMkLst>
            <pc:docMk/>
            <pc:sldMk cId="2243228416" sldId="299"/>
            <ac:spMk id="3" creationId="{3857177C-4F12-41D1-AB93-6925069E5DB9}"/>
          </ac:spMkLst>
        </pc:spChg>
        <pc:spChg chg="mod">
          <ac:chgData name="Alfred Asterjadhi" userId="39de57b9-85c0-4fd1-aaac-8ca2b6560ad0" providerId="ADAL" clId="{CBA4A974-D697-4CC3-A82F-AC1CF4816597}" dt="2019-09-29T07:47:10.730" v="1015"/>
          <ac:spMkLst>
            <pc:docMk/>
            <pc:sldMk cId="2243228416" sldId="299"/>
            <ac:spMk id="6" creationId="{B0CC6A47-9E51-42BD-BB16-60BC57819042}"/>
          </ac:spMkLst>
        </pc:spChg>
        <pc:spChg chg="mod">
          <ac:chgData name="Alfred Asterjadhi" userId="39de57b9-85c0-4fd1-aaac-8ca2b6560ad0" providerId="ADAL" clId="{CBA4A974-D697-4CC3-A82F-AC1CF4816597}" dt="2019-09-29T07:41:36.484" v="870" actId="20577"/>
          <ac:spMkLst>
            <pc:docMk/>
            <pc:sldMk cId="2243228416" sldId="299"/>
            <ac:spMk id="7" creationId="{A33ECB10-7819-4C82-A0B2-418AAFBED5A3}"/>
          </ac:spMkLst>
        </pc:spChg>
      </pc:sldChg>
      <pc:sldChg chg="modSp">
        <pc:chgData name="Alfred Asterjadhi" userId="39de57b9-85c0-4fd1-aaac-8ca2b6560ad0" providerId="ADAL" clId="{CBA4A974-D697-4CC3-A82F-AC1CF4816597}" dt="2019-09-29T07:47:52.670" v="1034"/>
        <pc:sldMkLst>
          <pc:docMk/>
          <pc:sldMk cId="1347423047" sldId="305"/>
        </pc:sldMkLst>
        <pc:spChg chg="mod">
          <ac:chgData name="Alfred Asterjadhi" userId="39de57b9-85c0-4fd1-aaac-8ca2b6560ad0" providerId="ADAL" clId="{CBA4A974-D697-4CC3-A82F-AC1CF4816597}" dt="2019-09-29T06:35:55.762" v="16" actId="20577"/>
          <ac:spMkLst>
            <pc:docMk/>
            <pc:sldMk cId="1347423047" sldId="305"/>
            <ac:spMk id="2" creationId="{00000000-0000-0000-0000-000000000000}"/>
          </ac:spMkLst>
        </pc:spChg>
        <pc:spChg chg="mod">
          <ac:chgData name="Alfred Asterjadhi" userId="39de57b9-85c0-4fd1-aaac-8ca2b6560ad0" providerId="ADAL" clId="{CBA4A974-D697-4CC3-A82F-AC1CF4816597}" dt="2019-09-29T07:47:52.670" v="1034"/>
          <ac:spMkLst>
            <pc:docMk/>
            <pc:sldMk cId="1347423047" sldId="305"/>
            <ac:spMk id="6" creationId="{00000000-0000-0000-0000-000000000000}"/>
          </ac:spMkLst>
        </pc:spChg>
        <pc:spChg chg="mod">
          <ac:chgData name="Alfred Asterjadhi" userId="39de57b9-85c0-4fd1-aaac-8ca2b6560ad0" providerId="ADAL" clId="{CBA4A974-D697-4CC3-A82F-AC1CF4816597}" dt="2019-09-29T06:36:10.939" v="24" actId="207"/>
          <ac:spMkLst>
            <pc:docMk/>
            <pc:sldMk cId="1347423047" sldId="305"/>
            <ac:spMk id="11" creationId="{DA9AE685-BCBC-476B-8927-C85BF6E53BC3}"/>
          </ac:spMkLst>
        </pc:spChg>
      </pc:sldChg>
      <pc:sldChg chg="modSp">
        <pc:chgData name="Alfred Asterjadhi" userId="39de57b9-85c0-4fd1-aaac-8ca2b6560ad0" providerId="ADAL" clId="{CBA4A974-D697-4CC3-A82F-AC1CF4816597}" dt="2019-09-29T07:47:36.187" v="1028"/>
        <pc:sldMkLst>
          <pc:docMk/>
          <pc:sldMk cId="353467568" sldId="311"/>
        </pc:sldMkLst>
        <pc:spChg chg="mod">
          <ac:chgData name="Alfred Asterjadhi" userId="39de57b9-85c0-4fd1-aaac-8ca2b6560ad0" providerId="ADAL" clId="{CBA4A974-D697-4CC3-A82F-AC1CF4816597}" dt="2019-09-29T07:47:36.187" v="1028"/>
          <ac:spMkLst>
            <pc:docMk/>
            <pc:sldMk cId="353467568" sldId="311"/>
            <ac:spMk id="3" creationId="{00000000-0000-0000-0000-000000000000}"/>
          </ac:spMkLst>
        </pc:spChg>
      </pc:sldChg>
      <pc:sldChg chg="modSp">
        <pc:chgData name="Alfred Asterjadhi" userId="39de57b9-85c0-4fd1-aaac-8ca2b6560ad0" providerId="ADAL" clId="{CBA4A974-D697-4CC3-A82F-AC1CF4816597}" dt="2019-09-29T07:47:58.946" v="1037"/>
        <pc:sldMkLst>
          <pc:docMk/>
          <pc:sldMk cId="1677969607" sldId="323"/>
        </pc:sldMkLst>
        <pc:spChg chg="mod">
          <ac:chgData name="Alfred Asterjadhi" userId="39de57b9-85c0-4fd1-aaac-8ca2b6560ad0" providerId="ADAL" clId="{CBA4A974-D697-4CC3-A82F-AC1CF4816597}" dt="2019-09-29T07:47:58.946" v="1037"/>
          <ac:spMkLst>
            <pc:docMk/>
            <pc:sldMk cId="1677969607" sldId="323"/>
            <ac:spMk id="6" creationId="{522CC00A-B750-4C1F-9396-FF7D44333336}"/>
          </ac:spMkLst>
        </pc:spChg>
      </pc:sldChg>
      <pc:sldChg chg="modSp">
        <pc:chgData name="Alfred Asterjadhi" userId="39de57b9-85c0-4fd1-aaac-8ca2b6560ad0" providerId="ADAL" clId="{CBA4A974-D697-4CC3-A82F-AC1CF4816597}" dt="2019-09-29T07:47:56.598" v="1036"/>
        <pc:sldMkLst>
          <pc:docMk/>
          <pc:sldMk cId="3558380272" sldId="324"/>
        </pc:sldMkLst>
        <pc:spChg chg="mod">
          <ac:chgData name="Alfred Asterjadhi" userId="39de57b9-85c0-4fd1-aaac-8ca2b6560ad0" providerId="ADAL" clId="{CBA4A974-D697-4CC3-A82F-AC1CF4816597}" dt="2019-09-29T07:47:56.598" v="1036"/>
          <ac:spMkLst>
            <pc:docMk/>
            <pc:sldMk cId="3558380272" sldId="324"/>
            <ac:spMk id="6" creationId="{AC4518E4-1383-430B-89F1-441256025D39}"/>
          </ac:spMkLst>
        </pc:spChg>
      </pc:sldChg>
      <pc:sldChg chg="modSp">
        <pc:chgData name="Alfred Asterjadhi" userId="39de57b9-85c0-4fd1-aaac-8ca2b6560ad0" providerId="ADAL" clId="{CBA4A974-D697-4CC3-A82F-AC1CF4816597}" dt="2019-09-29T07:52:11.669" v="1096" actId="20577"/>
        <pc:sldMkLst>
          <pc:docMk/>
          <pc:sldMk cId="2664910995" sldId="330"/>
        </pc:sldMkLst>
        <pc:spChg chg="mod">
          <ac:chgData name="Alfred Asterjadhi" userId="39de57b9-85c0-4fd1-aaac-8ca2b6560ad0" providerId="ADAL" clId="{CBA4A974-D697-4CC3-A82F-AC1CF4816597}" dt="2019-09-29T07:47:38.016" v="1029"/>
          <ac:spMkLst>
            <pc:docMk/>
            <pc:sldMk cId="2664910995" sldId="330"/>
            <ac:spMk id="3" creationId="{00000000-0000-0000-0000-000000000000}"/>
          </ac:spMkLst>
        </pc:spChg>
        <pc:spChg chg="mod">
          <ac:chgData name="Alfred Asterjadhi" userId="39de57b9-85c0-4fd1-aaac-8ca2b6560ad0" providerId="ADAL" clId="{CBA4A974-D697-4CC3-A82F-AC1CF4816597}" dt="2019-09-29T07:52:11.669" v="1096" actId="20577"/>
          <ac:spMkLst>
            <pc:docMk/>
            <pc:sldMk cId="2664910995" sldId="330"/>
            <ac:spMk id="6" creationId="{00000000-0000-0000-0000-000000000000}"/>
          </ac:spMkLst>
        </pc:spChg>
        <pc:spChg chg="mod">
          <ac:chgData name="Alfred Asterjadhi" userId="39de57b9-85c0-4fd1-aaac-8ca2b6560ad0" providerId="ADAL" clId="{CBA4A974-D697-4CC3-A82F-AC1CF4816597}" dt="2019-09-29T06:38:43.622" v="55" actId="20577"/>
          <ac:spMkLst>
            <pc:docMk/>
            <pc:sldMk cId="2664910995" sldId="330"/>
            <ac:spMk id="7" creationId="{00000000-0000-0000-0000-000000000000}"/>
          </ac:spMkLst>
        </pc:spChg>
      </pc:sldChg>
      <pc:sldChg chg="modSp">
        <pc:chgData name="Alfred Asterjadhi" userId="39de57b9-85c0-4fd1-aaac-8ca2b6560ad0" providerId="ADAL" clId="{CBA4A974-D697-4CC3-A82F-AC1CF4816597}" dt="2019-09-29T07:47:18.783" v="1019"/>
        <pc:sldMkLst>
          <pc:docMk/>
          <pc:sldMk cId="4012074164" sldId="343"/>
        </pc:sldMkLst>
        <pc:spChg chg="mod">
          <ac:chgData name="Alfred Asterjadhi" userId="39de57b9-85c0-4fd1-aaac-8ca2b6560ad0" providerId="ADAL" clId="{CBA4A974-D697-4CC3-A82F-AC1CF4816597}" dt="2019-09-29T06:47:56.110" v="251" actId="20577"/>
          <ac:spMkLst>
            <pc:docMk/>
            <pc:sldMk cId="4012074164" sldId="343"/>
            <ac:spMk id="2" creationId="{F2762690-C15C-4839-B40F-0AF3A4D89457}"/>
          </ac:spMkLst>
        </pc:spChg>
        <pc:spChg chg="mod">
          <ac:chgData name="Alfred Asterjadhi" userId="39de57b9-85c0-4fd1-aaac-8ca2b6560ad0" providerId="ADAL" clId="{CBA4A974-D697-4CC3-A82F-AC1CF4816597}" dt="2019-09-29T07:47:18.783" v="1019"/>
          <ac:spMkLst>
            <pc:docMk/>
            <pc:sldMk cId="4012074164" sldId="343"/>
            <ac:spMk id="3" creationId="{D20906E0-F900-4991-83B1-675F5B67FA2D}"/>
          </ac:spMkLst>
        </pc:spChg>
        <pc:graphicFrameChg chg="mod modGraphic">
          <ac:chgData name="Alfred Asterjadhi" userId="39de57b9-85c0-4fd1-aaac-8ca2b6560ad0" providerId="ADAL" clId="{CBA4A974-D697-4CC3-A82F-AC1CF4816597}" dt="2019-09-29T06:45:44.787" v="243" actId="2164"/>
          <ac:graphicFrameMkLst>
            <pc:docMk/>
            <pc:sldMk cId="4012074164" sldId="343"/>
            <ac:graphicFrameMk id="6" creationId="{5094FBC8-BB74-47F3-965D-16BC678F4D1D}"/>
          </ac:graphicFrameMkLst>
        </pc:graphicFrameChg>
      </pc:sldChg>
      <pc:sldChg chg="addSp delSp modSp add del">
        <pc:chgData name="Alfred Asterjadhi" userId="39de57b9-85c0-4fd1-aaac-8ca2b6560ad0" providerId="ADAL" clId="{CBA4A974-D697-4CC3-A82F-AC1CF4816597}" dt="2019-10-04T20:39:42.204" v="1769" actId="20577"/>
        <pc:sldMkLst>
          <pc:docMk/>
          <pc:sldMk cId="1849295356" sldId="344"/>
        </pc:sldMkLst>
        <pc:spChg chg="add del mod">
          <ac:chgData name="Alfred Asterjadhi" userId="39de57b9-85c0-4fd1-aaac-8ca2b6560ad0" providerId="ADAL" clId="{CBA4A974-D697-4CC3-A82F-AC1CF4816597}" dt="2019-09-29T07:50:56.407" v="1084"/>
          <ac:spMkLst>
            <pc:docMk/>
            <pc:sldMk cId="1849295356" sldId="344"/>
            <ac:spMk id="2" creationId="{AE65C12A-3A58-47F7-A9AC-5EB1909898A0}"/>
          </ac:spMkLst>
        </pc:spChg>
        <pc:spChg chg="mod">
          <ac:chgData name="Alfred Asterjadhi" userId="39de57b9-85c0-4fd1-aaac-8ca2b6560ad0" providerId="ADAL" clId="{CBA4A974-D697-4CC3-A82F-AC1CF4816597}" dt="2019-09-29T07:47:32.474" v="1026"/>
          <ac:spMkLst>
            <pc:docMk/>
            <pc:sldMk cId="1849295356" sldId="344"/>
            <ac:spMk id="3" creationId="{00000000-0000-0000-0000-000000000000}"/>
          </ac:spMkLst>
        </pc:spChg>
        <pc:spChg chg="mod">
          <ac:chgData name="Alfred Asterjadhi" userId="39de57b9-85c0-4fd1-aaac-8ca2b6560ad0" providerId="ADAL" clId="{CBA4A974-D697-4CC3-A82F-AC1CF4816597}" dt="2019-10-04T20:39:42.204" v="1769" actId="20577"/>
          <ac:spMkLst>
            <pc:docMk/>
            <pc:sldMk cId="1849295356" sldId="344"/>
            <ac:spMk id="7" creationId="{00000000-0000-0000-0000-000000000000}"/>
          </ac:spMkLst>
        </pc:spChg>
        <pc:spChg chg="add del mod">
          <ac:chgData name="Alfred Asterjadhi" userId="39de57b9-85c0-4fd1-aaac-8ca2b6560ad0" providerId="ADAL" clId="{CBA4A974-D697-4CC3-A82F-AC1CF4816597}" dt="2019-09-29T07:50:56.407" v="1084"/>
          <ac:spMkLst>
            <pc:docMk/>
            <pc:sldMk cId="1849295356" sldId="344"/>
            <ac:spMk id="8" creationId="{41B0615E-66A1-4961-8F1E-A05A6AF4C26F}"/>
          </ac:spMkLst>
        </pc:spChg>
        <pc:spChg chg="add del mod">
          <ac:chgData name="Alfred Asterjadhi" userId="39de57b9-85c0-4fd1-aaac-8ca2b6560ad0" providerId="ADAL" clId="{CBA4A974-D697-4CC3-A82F-AC1CF4816597}" dt="2019-09-29T07:50:56.407" v="1084"/>
          <ac:spMkLst>
            <pc:docMk/>
            <pc:sldMk cId="1849295356" sldId="344"/>
            <ac:spMk id="9" creationId="{89B6024F-FAC3-4C96-90D6-6C70C9C5368F}"/>
          </ac:spMkLst>
        </pc:spChg>
        <pc:spChg chg="add del mod">
          <ac:chgData name="Alfred Asterjadhi" userId="39de57b9-85c0-4fd1-aaac-8ca2b6560ad0" providerId="ADAL" clId="{CBA4A974-D697-4CC3-A82F-AC1CF4816597}" dt="2019-09-29T07:50:56.407" v="1084"/>
          <ac:spMkLst>
            <pc:docMk/>
            <pc:sldMk cId="1849295356" sldId="344"/>
            <ac:spMk id="10" creationId="{59A5EB49-A75D-4296-AF4D-0371C525CD5A}"/>
          </ac:spMkLst>
        </pc:spChg>
        <pc:spChg chg="add del mod">
          <ac:chgData name="Alfred Asterjadhi" userId="39de57b9-85c0-4fd1-aaac-8ca2b6560ad0" providerId="ADAL" clId="{CBA4A974-D697-4CC3-A82F-AC1CF4816597}" dt="2019-09-29T07:50:56.407" v="1084"/>
          <ac:spMkLst>
            <pc:docMk/>
            <pc:sldMk cId="1849295356" sldId="344"/>
            <ac:spMk id="11" creationId="{8EB74FB5-65FD-4E79-B162-A89304A9FCAD}"/>
          </ac:spMkLst>
        </pc:spChg>
        <pc:spChg chg="add del mod">
          <ac:chgData name="Alfred Asterjadhi" userId="39de57b9-85c0-4fd1-aaac-8ca2b6560ad0" providerId="ADAL" clId="{CBA4A974-D697-4CC3-A82F-AC1CF4816597}" dt="2019-09-29T07:51:08.237" v="1089"/>
          <ac:spMkLst>
            <pc:docMk/>
            <pc:sldMk cId="1849295356" sldId="344"/>
            <ac:spMk id="12" creationId="{D7058C70-A5CB-4F14-9B7F-249A3482284C}"/>
          </ac:spMkLst>
        </pc:spChg>
        <pc:spChg chg="add del mod">
          <ac:chgData name="Alfred Asterjadhi" userId="39de57b9-85c0-4fd1-aaac-8ca2b6560ad0" providerId="ADAL" clId="{CBA4A974-D697-4CC3-A82F-AC1CF4816597}" dt="2019-09-29T07:51:08.237" v="1089"/>
          <ac:spMkLst>
            <pc:docMk/>
            <pc:sldMk cId="1849295356" sldId="344"/>
            <ac:spMk id="13" creationId="{C464747D-A9F3-4AF2-99CB-4EEFC052AE9D}"/>
          </ac:spMkLst>
        </pc:spChg>
        <pc:spChg chg="add del mod">
          <ac:chgData name="Alfred Asterjadhi" userId="39de57b9-85c0-4fd1-aaac-8ca2b6560ad0" providerId="ADAL" clId="{CBA4A974-D697-4CC3-A82F-AC1CF4816597}" dt="2019-09-29T07:51:08.237" v="1089"/>
          <ac:spMkLst>
            <pc:docMk/>
            <pc:sldMk cId="1849295356" sldId="344"/>
            <ac:spMk id="14" creationId="{B993FAC5-8FAD-458E-A8F0-8FDABC0975B0}"/>
          </ac:spMkLst>
        </pc:spChg>
        <pc:spChg chg="add del mod">
          <ac:chgData name="Alfred Asterjadhi" userId="39de57b9-85c0-4fd1-aaac-8ca2b6560ad0" providerId="ADAL" clId="{CBA4A974-D697-4CC3-A82F-AC1CF4816597}" dt="2019-09-29T07:51:08.237" v="1089"/>
          <ac:spMkLst>
            <pc:docMk/>
            <pc:sldMk cId="1849295356" sldId="344"/>
            <ac:spMk id="15" creationId="{C4029E53-F29B-4E94-BA32-B9615CCAD85E}"/>
          </ac:spMkLst>
        </pc:spChg>
        <pc:spChg chg="add del mod">
          <ac:chgData name="Alfred Asterjadhi" userId="39de57b9-85c0-4fd1-aaac-8ca2b6560ad0" providerId="ADAL" clId="{CBA4A974-D697-4CC3-A82F-AC1CF4816597}" dt="2019-09-29T07:51:08.237" v="1089"/>
          <ac:spMkLst>
            <pc:docMk/>
            <pc:sldMk cId="1849295356" sldId="344"/>
            <ac:spMk id="16" creationId="{5FCBA0B1-FD11-4247-84DE-5829B1D3E285}"/>
          </ac:spMkLst>
        </pc:spChg>
        <pc:spChg chg="add del mod">
          <ac:chgData name="Alfred Asterjadhi" userId="39de57b9-85c0-4fd1-aaac-8ca2b6560ad0" providerId="ADAL" clId="{CBA4A974-D697-4CC3-A82F-AC1CF4816597}" dt="2019-09-29T07:51:13.412" v="1091"/>
          <ac:spMkLst>
            <pc:docMk/>
            <pc:sldMk cId="1849295356" sldId="344"/>
            <ac:spMk id="17" creationId="{EEE691F6-9EF6-4424-A359-26A1C5B7C459}"/>
          </ac:spMkLst>
        </pc:spChg>
        <pc:spChg chg="add del mod">
          <ac:chgData name="Alfred Asterjadhi" userId="39de57b9-85c0-4fd1-aaac-8ca2b6560ad0" providerId="ADAL" clId="{CBA4A974-D697-4CC3-A82F-AC1CF4816597}" dt="2019-09-29T07:51:13.412" v="1091"/>
          <ac:spMkLst>
            <pc:docMk/>
            <pc:sldMk cId="1849295356" sldId="344"/>
            <ac:spMk id="18" creationId="{4E10DF9F-22C4-4515-A77B-7343CF3930B3}"/>
          </ac:spMkLst>
        </pc:spChg>
        <pc:spChg chg="add del mod">
          <ac:chgData name="Alfred Asterjadhi" userId="39de57b9-85c0-4fd1-aaac-8ca2b6560ad0" providerId="ADAL" clId="{CBA4A974-D697-4CC3-A82F-AC1CF4816597}" dt="2019-09-29T07:51:13.412" v="1091"/>
          <ac:spMkLst>
            <pc:docMk/>
            <pc:sldMk cId="1849295356" sldId="344"/>
            <ac:spMk id="19" creationId="{84442EC1-83D7-4041-999A-9C96DA137353}"/>
          </ac:spMkLst>
        </pc:spChg>
        <pc:spChg chg="add del mod">
          <ac:chgData name="Alfred Asterjadhi" userId="39de57b9-85c0-4fd1-aaac-8ca2b6560ad0" providerId="ADAL" clId="{CBA4A974-D697-4CC3-A82F-AC1CF4816597}" dt="2019-09-29T07:51:13.412" v="1091"/>
          <ac:spMkLst>
            <pc:docMk/>
            <pc:sldMk cId="1849295356" sldId="344"/>
            <ac:spMk id="20" creationId="{4E3A8ABB-0F03-4B65-94E1-4641A6B0ED7C}"/>
          </ac:spMkLst>
        </pc:spChg>
        <pc:spChg chg="add del mod">
          <ac:chgData name="Alfred Asterjadhi" userId="39de57b9-85c0-4fd1-aaac-8ca2b6560ad0" providerId="ADAL" clId="{CBA4A974-D697-4CC3-A82F-AC1CF4816597}" dt="2019-09-29T07:51:13.412" v="1091"/>
          <ac:spMkLst>
            <pc:docMk/>
            <pc:sldMk cId="1849295356" sldId="344"/>
            <ac:spMk id="21" creationId="{F459D9B4-1584-435E-9143-7E8DCEA3D096}"/>
          </ac:spMkLst>
        </pc:spChg>
      </pc:sldChg>
      <pc:sldChg chg="addSp delSp modSp">
        <pc:chgData name="Alfred Asterjadhi" userId="39de57b9-85c0-4fd1-aaac-8ca2b6560ad0" providerId="ADAL" clId="{CBA4A974-D697-4CC3-A82F-AC1CF4816597}" dt="2019-09-29T07:47:16.759" v="1018"/>
        <pc:sldMkLst>
          <pc:docMk/>
          <pc:sldMk cId="2090181183" sldId="356"/>
        </pc:sldMkLst>
        <pc:spChg chg="mod">
          <ac:chgData name="Alfred Asterjadhi" userId="39de57b9-85c0-4fd1-aaac-8ca2b6560ad0" providerId="ADAL" clId="{CBA4A974-D697-4CC3-A82F-AC1CF4816597}" dt="2019-09-29T07:47:16.759" v="1018"/>
          <ac:spMkLst>
            <pc:docMk/>
            <pc:sldMk cId="2090181183" sldId="356"/>
            <ac:spMk id="3" creationId="{D20906E0-F900-4991-83B1-675F5B67FA2D}"/>
          </ac:spMkLst>
        </pc:spChg>
        <pc:graphicFrameChg chg="del">
          <ac:chgData name="Alfred Asterjadhi" userId="39de57b9-85c0-4fd1-aaac-8ca2b6560ad0" providerId="ADAL" clId="{CBA4A974-D697-4CC3-A82F-AC1CF4816597}" dt="2019-09-29T06:46:54.847" v="247" actId="478"/>
          <ac:graphicFrameMkLst>
            <pc:docMk/>
            <pc:sldMk cId="2090181183" sldId="356"/>
            <ac:graphicFrameMk id="6" creationId="{5094FBC8-BB74-47F3-965D-16BC678F4D1D}"/>
          </ac:graphicFrameMkLst>
        </pc:graphicFrameChg>
        <pc:graphicFrameChg chg="add">
          <ac:chgData name="Alfred Asterjadhi" userId="39de57b9-85c0-4fd1-aaac-8ca2b6560ad0" providerId="ADAL" clId="{CBA4A974-D697-4CC3-A82F-AC1CF4816597}" dt="2019-09-29T06:46:56.377" v="248"/>
          <ac:graphicFrameMkLst>
            <pc:docMk/>
            <pc:sldMk cId="2090181183" sldId="356"/>
            <ac:graphicFrameMk id="7" creationId="{6E0D80BE-A9B6-4F67-914D-35D3C1B2C4A2}"/>
          </ac:graphicFrameMkLst>
        </pc:graphicFrameChg>
      </pc:sldChg>
      <pc:sldChg chg="addSp delSp modSp ord">
        <pc:chgData name="Alfred Asterjadhi" userId="39de57b9-85c0-4fd1-aaac-8ca2b6560ad0" providerId="ADAL" clId="{CBA4A974-D697-4CC3-A82F-AC1CF4816597}" dt="2019-09-29T07:47:14.771" v="1017"/>
        <pc:sldMkLst>
          <pc:docMk/>
          <pc:sldMk cId="2304446118" sldId="357"/>
        </pc:sldMkLst>
        <pc:spChg chg="mod">
          <ac:chgData name="Alfred Asterjadhi" userId="39de57b9-85c0-4fd1-aaac-8ca2b6560ad0" providerId="ADAL" clId="{CBA4A974-D697-4CC3-A82F-AC1CF4816597}" dt="2019-09-29T07:47:14.771" v="1017"/>
          <ac:spMkLst>
            <pc:docMk/>
            <pc:sldMk cId="2304446118" sldId="357"/>
            <ac:spMk id="3" creationId="{D20906E0-F900-4991-83B1-675F5B67FA2D}"/>
          </ac:spMkLst>
        </pc:spChg>
        <pc:graphicFrameChg chg="del">
          <ac:chgData name="Alfred Asterjadhi" userId="39de57b9-85c0-4fd1-aaac-8ca2b6560ad0" providerId="ADAL" clId="{CBA4A974-D697-4CC3-A82F-AC1CF4816597}" dt="2019-09-29T06:46:01.759" v="244" actId="478"/>
          <ac:graphicFrameMkLst>
            <pc:docMk/>
            <pc:sldMk cId="2304446118" sldId="357"/>
            <ac:graphicFrameMk id="6" creationId="{5094FBC8-BB74-47F3-965D-16BC678F4D1D}"/>
          </ac:graphicFrameMkLst>
        </pc:graphicFrameChg>
        <pc:graphicFrameChg chg="add">
          <ac:chgData name="Alfred Asterjadhi" userId="39de57b9-85c0-4fd1-aaac-8ca2b6560ad0" providerId="ADAL" clId="{CBA4A974-D697-4CC3-A82F-AC1CF4816597}" dt="2019-09-29T06:46:09.030" v="245"/>
          <ac:graphicFrameMkLst>
            <pc:docMk/>
            <pc:sldMk cId="2304446118" sldId="357"/>
            <ac:graphicFrameMk id="7" creationId="{A4CB8852-6266-4676-A387-39BDB4922EE2}"/>
          </ac:graphicFrameMkLst>
        </pc:graphicFrameChg>
      </pc:sldChg>
      <pc:sldChg chg="modSp">
        <pc:chgData name="Alfred Asterjadhi" userId="39de57b9-85c0-4fd1-aaac-8ca2b6560ad0" providerId="ADAL" clId="{CBA4A974-D697-4CC3-A82F-AC1CF4816597}" dt="2019-09-29T07:47:20.761" v="1020"/>
        <pc:sldMkLst>
          <pc:docMk/>
          <pc:sldMk cId="196256553" sldId="358"/>
        </pc:sldMkLst>
        <pc:spChg chg="mod">
          <ac:chgData name="Alfred Asterjadhi" userId="39de57b9-85c0-4fd1-aaac-8ca2b6560ad0" providerId="ADAL" clId="{CBA4A974-D697-4CC3-A82F-AC1CF4816597}" dt="2019-09-29T07:47:20.761" v="1020"/>
          <ac:spMkLst>
            <pc:docMk/>
            <pc:sldMk cId="196256553" sldId="358"/>
            <ac:spMk id="3" creationId="{2C46C1F3-7591-4F54-9879-568E29454A90}"/>
          </ac:spMkLst>
        </pc:spChg>
        <pc:spChg chg="mod">
          <ac:chgData name="Alfred Asterjadhi" userId="39de57b9-85c0-4fd1-aaac-8ca2b6560ad0" providerId="ADAL" clId="{CBA4A974-D697-4CC3-A82F-AC1CF4816597}" dt="2019-09-29T06:44:11.882" v="220" actId="207"/>
          <ac:spMkLst>
            <pc:docMk/>
            <pc:sldMk cId="196256553" sldId="358"/>
            <ac:spMk id="7" creationId="{BF16B00E-0465-4DAA-A723-E1F1D5B92EAC}"/>
          </ac:spMkLst>
        </pc:spChg>
      </pc:sldChg>
      <pc:sldChg chg="modSp add">
        <pc:chgData name="Alfred Asterjadhi" userId="39de57b9-85c0-4fd1-aaac-8ca2b6560ad0" providerId="ADAL" clId="{CBA4A974-D697-4CC3-A82F-AC1CF4816597}" dt="2019-09-29T07:47:26.566" v="1023"/>
        <pc:sldMkLst>
          <pc:docMk/>
          <pc:sldMk cId="2034105741" sldId="364"/>
        </pc:sldMkLst>
        <pc:spChg chg="mod">
          <ac:chgData name="Alfred Asterjadhi" userId="39de57b9-85c0-4fd1-aaac-8ca2b6560ad0" providerId="ADAL" clId="{CBA4A974-D697-4CC3-A82F-AC1CF4816597}" dt="2019-09-29T06:47:37.365" v="249" actId="20577"/>
          <ac:spMkLst>
            <pc:docMk/>
            <pc:sldMk cId="2034105741" sldId="364"/>
            <ac:spMk id="2" creationId="{BAB55198-6C80-4466-BDAB-0558AB59AB56}"/>
          </ac:spMkLst>
        </pc:spChg>
        <pc:spChg chg="mod">
          <ac:chgData name="Alfred Asterjadhi" userId="39de57b9-85c0-4fd1-aaac-8ca2b6560ad0" providerId="ADAL" clId="{CBA4A974-D697-4CC3-A82F-AC1CF4816597}" dt="2019-09-29T06:43:49.595" v="215" actId="207"/>
          <ac:spMkLst>
            <pc:docMk/>
            <pc:sldMk cId="2034105741" sldId="364"/>
            <ac:spMk id="3" creationId="{5CFDA0E7-2421-40E8-A9D2-FC96EB4B13E4}"/>
          </ac:spMkLst>
        </pc:spChg>
        <pc:spChg chg="mod">
          <ac:chgData name="Alfred Asterjadhi" userId="39de57b9-85c0-4fd1-aaac-8ca2b6560ad0" providerId="ADAL" clId="{CBA4A974-D697-4CC3-A82F-AC1CF4816597}" dt="2019-09-29T07:47:26.566" v="1023"/>
          <ac:spMkLst>
            <pc:docMk/>
            <pc:sldMk cId="2034105741" sldId="364"/>
            <ac:spMk id="6" creationId="{CBA7924B-72AF-4825-9558-91B2D9B1B0F4}"/>
          </ac:spMkLst>
        </pc:spChg>
      </pc:sldChg>
      <pc:sldChg chg="modSp add">
        <pc:chgData name="Alfred Asterjadhi" userId="39de57b9-85c0-4fd1-aaac-8ca2b6560ad0" providerId="ADAL" clId="{CBA4A974-D697-4CC3-A82F-AC1CF4816597}" dt="2019-09-29T07:49:37.801" v="1078" actId="12"/>
        <pc:sldMkLst>
          <pc:docMk/>
          <pc:sldMk cId="3523270210" sldId="365"/>
        </pc:sldMkLst>
        <pc:spChg chg="mod">
          <ac:chgData name="Alfred Asterjadhi" userId="39de57b9-85c0-4fd1-aaac-8ca2b6560ad0" providerId="ADAL" clId="{CBA4A974-D697-4CC3-A82F-AC1CF4816597}" dt="2019-09-29T07:49:30.914" v="1073" actId="20577"/>
          <ac:spMkLst>
            <pc:docMk/>
            <pc:sldMk cId="3523270210" sldId="365"/>
            <ac:spMk id="2" creationId="{2887872E-7093-4216-B7FD-00B41454752A}"/>
          </ac:spMkLst>
        </pc:spChg>
        <pc:spChg chg="mod">
          <ac:chgData name="Alfred Asterjadhi" userId="39de57b9-85c0-4fd1-aaac-8ca2b6560ad0" providerId="ADAL" clId="{CBA4A974-D697-4CC3-A82F-AC1CF4816597}" dt="2019-09-29T07:49:37.801" v="1078" actId="12"/>
          <ac:spMkLst>
            <pc:docMk/>
            <pc:sldMk cId="3523270210" sldId="365"/>
            <ac:spMk id="3" creationId="{E5D10565-A56D-42A9-AED0-8399A8037329}"/>
          </ac:spMkLst>
        </pc:spChg>
      </pc:sldChg>
      <pc:sldChg chg="add">
        <pc:chgData name="Alfred Asterjadhi" userId="39de57b9-85c0-4fd1-aaac-8ca2b6560ad0" providerId="ADAL" clId="{CBA4A974-D697-4CC3-A82F-AC1CF4816597}" dt="2019-09-29T07:52:52.638" v="1099"/>
        <pc:sldMkLst>
          <pc:docMk/>
          <pc:sldMk cId="2079760911" sldId="368"/>
        </pc:sldMkLst>
      </pc:sldChg>
      <pc:sldChg chg="add">
        <pc:chgData name="Alfred Asterjadhi" userId="39de57b9-85c0-4fd1-aaac-8ca2b6560ad0" providerId="ADAL" clId="{CBA4A974-D697-4CC3-A82F-AC1CF4816597}" dt="2019-09-29T07:52:54.336" v="1100"/>
        <pc:sldMkLst>
          <pc:docMk/>
          <pc:sldMk cId="3180790638" sldId="369"/>
        </pc:sldMkLst>
      </pc:sldChg>
      <pc:sldChg chg="add">
        <pc:chgData name="Alfred Asterjadhi" userId="39de57b9-85c0-4fd1-aaac-8ca2b6560ad0" providerId="ADAL" clId="{CBA4A974-D697-4CC3-A82F-AC1CF4816597}" dt="2019-09-29T07:52:57.412" v="1101"/>
        <pc:sldMkLst>
          <pc:docMk/>
          <pc:sldMk cId="994165189" sldId="370"/>
        </pc:sldMkLst>
      </pc:sldChg>
      <pc:sldChg chg="addSp delSp modSp add">
        <pc:chgData name="Alfred Asterjadhi" userId="39de57b9-85c0-4fd1-aaac-8ca2b6560ad0" providerId="ADAL" clId="{CBA4A974-D697-4CC3-A82F-AC1CF4816597}" dt="2019-09-29T07:56:47.267" v="1245" actId="20577"/>
        <pc:sldMkLst>
          <pc:docMk/>
          <pc:sldMk cId="2320005014" sldId="371"/>
        </pc:sldMkLst>
        <pc:spChg chg="mod">
          <ac:chgData name="Alfred Asterjadhi" userId="39de57b9-85c0-4fd1-aaac-8ca2b6560ad0" providerId="ADAL" clId="{CBA4A974-D697-4CC3-A82F-AC1CF4816597}" dt="2019-09-29T07:53:41.722" v="1121" actId="20577"/>
          <ac:spMkLst>
            <pc:docMk/>
            <pc:sldMk cId="2320005014" sldId="371"/>
            <ac:spMk id="2" creationId="{2887872E-7093-4216-B7FD-00B41454752A}"/>
          </ac:spMkLst>
        </pc:spChg>
        <pc:spChg chg="mod">
          <ac:chgData name="Alfred Asterjadhi" userId="39de57b9-85c0-4fd1-aaac-8ca2b6560ad0" providerId="ADAL" clId="{CBA4A974-D697-4CC3-A82F-AC1CF4816597}" dt="2019-09-29T07:56:47.267" v="1245" actId="20577"/>
          <ac:spMkLst>
            <pc:docMk/>
            <pc:sldMk cId="2320005014" sldId="371"/>
            <ac:spMk id="3" creationId="{E5D10565-A56D-42A9-AED0-8399A8037329}"/>
          </ac:spMkLst>
        </pc:spChg>
        <pc:spChg chg="add del mod">
          <ac:chgData name="Alfred Asterjadhi" userId="39de57b9-85c0-4fd1-aaac-8ca2b6560ad0" providerId="ADAL" clId="{CBA4A974-D697-4CC3-A82F-AC1CF4816597}" dt="2019-09-29T07:54:01.406" v="1125"/>
          <ac:spMkLst>
            <pc:docMk/>
            <pc:sldMk cId="2320005014" sldId="371"/>
            <ac:spMk id="7" creationId="{764379EB-C257-4BD1-9FF3-39CD6AE41825}"/>
          </ac:spMkLst>
        </pc:spChg>
        <pc:spChg chg="add del mod">
          <ac:chgData name="Alfred Asterjadhi" userId="39de57b9-85c0-4fd1-aaac-8ca2b6560ad0" providerId="ADAL" clId="{CBA4A974-D697-4CC3-A82F-AC1CF4816597}" dt="2019-09-29T07:54:01.406" v="1125"/>
          <ac:spMkLst>
            <pc:docMk/>
            <pc:sldMk cId="2320005014" sldId="371"/>
            <ac:spMk id="8" creationId="{9D49CF97-2998-4D33-B25E-8C87AB44A871}"/>
          </ac:spMkLst>
        </pc:spChg>
        <pc:spChg chg="add del mod">
          <ac:chgData name="Alfred Asterjadhi" userId="39de57b9-85c0-4fd1-aaac-8ca2b6560ad0" providerId="ADAL" clId="{CBA4A974-D697-4CC3-A82F-AC1CF4816597}" dt="2019-09-29T07:54:01.406" v="1125"/>
          <ac:spMkLst>
            <pc:docMk/>
            <pc:sldMk cId="2320005014" sldId="371"/>
            <ac:spMk id="9" creationId="{CAEABE27-B4BE-446C-AD80-BA3092ED76CA}"/>
          </ac:spMkLst>
        </pc:spChg>
        <pc:spChg chg="add del mod">
          <ac:chgData name="Alfred Asterjadhi" userId="39de57b9-85c0-4fd1-aaac-8ca2b6560ad0" providerId="ADAL" clId="{CBA4A974-D697-4CC3-A82F-AC1CF4816597}" dt="2019-09-29T07:54:01.406" v="1125"/>
          <ac:spMkLst>
            <pc:docMk/>
            <pc:sldMk cId="2320005014" sldId="371"/>
            <ac:spMk id="10" creationId="{CA08743B-1F2F-438D-AE5A-34ABEA52DB9C}"/>
          </ac:spMkLst>
        </pc:spChg>
        <pc:spChg chg="add del mod">
          <ac:chgData name="Alfred Asterjadhi" userId="39de57b9-85c0-4fd1-aaac-8ca2b6560ad0" providerId="ADAL" clId="{CBA4A974-D697-4CC3-A82F-AC1CF4816597}" dt="2019-09-29T07:54:01.406" v="1125"/>
          <ac:spMkLst>
            <pc:docMk/>
            <pc:sldMk cId="2320005014" sldId="371"/>
            <ac:spMk id="11" creationId="{B3D6BCBB-BD3A-423A-91D7-DD44807F9133}"/>
          </ac:spMkLst>
        </pc:spChg>
      </pc:sldChg>
      <pc:sldChg chg="modSp add">
        <pc:chgData name="Alfred Asterjadhi" userId="39de57b9-85c0-4fd1-aaac-8ca2b6560ad0" providerId="ADAL" clId="{CBA4A974-D697-4CC3-A82F-AC1CF4816597}" dt="2019-09-29T07:59:32.455" v="1405" actId="207"/>
        <pc:sldMkLst>
          <pc:docMk/>
          <pc:sldMk cId="3633559104" sldId="372"/>
        </pc:sldMkLst>
        <pc:spChg chg="mod">
          <ac:chgData name="Alfred Asterjadhi" userId="39de57b9-85c0-4fd1-aaac-8ca2b6560ad0" providerId="ADAL" clId="{CBA4A974-D697-4CC3-A82F-AC1CF4816597}" dt="2019-09-29T07:59:29.685" v="1404" actId="20577"/>
          <ac:spMkLst>
            <pc:docMk/>
            <pc:sldMk cId="3633559104" sldId="372"/>
            <ac:spMk id="2" creationId="{C741F618-C367-45F2-99A6-C946D983392E}"/>
          </ac:spMkLst>
        </pc:spChg>
        <pc:spChg chg="mod">
          <ac:chgData name="Alfred Asterjadhi" userId="39de57b9-85c0-4fd1-aaac-8ca2b6560ad0" providerId="ADAL" clId="{CBA4A974-D697-4CC3-A82F-AC1CF4816597}" dt="2019-09-29T07:59:32.455" v="1405" actId="207"/>
          <ac:spMkLst>
            <pc:docMk/>
            <pc:sldMk cId="3633559104" sldId="372"/>
            <ac:spMk id="3" creationId="{5F663057-42BB-4059-B726-AABB6E3FDDFB}"/>
          </ac:spMkLst>
        </pc:spChg>
      </pc:sldChg>
      <pc:sldChg chg="modSp add">
        <pc:chgData name="Alfred Asterjadhi" userId="39de57b9-85c0-4fd1-aaac-8ca2b6560ad0" providerId="ADAL" clId="{CBA4A974-D697-4CC3-A82F-AC1CF4816597}" dt="2019-09-29T07:59:37.437" v="1409" actId="207"/>
        <pc:sldMkLst>
          <pc:docMk/>
          <pc:sldMk cId="2934382790" sldId="373"/>
        </pc:sldMkLst>
        <pc:spChg chg="mod">
          <ac:chgData name="Alfred Asterjadhi" userId="39de57b9-85c0-4fd1-aaac-8ca2b6560ad0" providerId="ADAL" clId="{CBA4A974-D697-4CC3-A82F-AC1CF4816597}" dt="2019-09-29T07:59:26.432" v="1402" actId="20577"/>
          <ac:spMkLst>
            <pc:docMk/>
            <pc:sldMk cId="2934382790" sldId="373"/>
            <ac:spMk id="2" creationId="{5B347F12-B443-4AC7-B134-8A455E209AF4}"/>
          </ac:spMkLst>
        </pc:spChg>
        <pc:spChg chg="mod">
          <ac:chgData name="Alfred Asterjadhi" userId="39de57b9-85c0-4fd1-aaac-8ca2b6560ad0" providerId="ADAL" clId="{CBA4A974-D697-4CC3-A82F-AC1CF4816597}" dt="2019-09-29T07:59:37.437" v="1409" actId="207"/>
          <ac:spMkLst>
            <pc:docMk/>
            <pc:sldMk cId="2934382790" sldId="373"/>
            <ac:spMk id="3" creationId="{2C6C9C34-6E47-4658-B58C-21E5EB0B5EFC}"/>
          </ac:spMkLst>
        </pc:spChg>
      </pc:sldChg>
      <pc:sldChg chg="modSp add">
        <pc:chgData name="Alfred Asterjadhi" userId="39de57b9-85c0-4fd1-aaac-8ca2b6560ad0" providerId="ADAL" clId="{CBA4A974-D697-4CC3-A82F-AC1CF4816597}" dt="2019-10-04T20:40:18.938" v="1782" actId="20577"/>
        <pc:sldMkLst>
          <pc:docMk/>
          <pc:sldMk cId="1226883355" sldId="374"/>
        </pc:sldMkLst>
        <pc:spChg chg="mod">
          <ac:chgData name="Alfred Asterjadhi" userId="39de57b9-85c0-4fd1-aaac-8ca2b6560ad0" providerId="ADAL" clId="{CBA4A974-D697-4CC3-A82F-AC1CF4816597}" dt="2019-10-04T20:36:12.927" v="1595" actId="20577"/>
          <ac:spMkLst>
            <pc:docMk/>
            <pc:sldMk cId="1226883355" sldId="374"/>
            <ac:spMk id="6" creationId="{00000000-0000-0000-0000-000000000000}"/>
          </ac:spMkLst>
        </pc:spChg>
        <pc:spChg chg="mod">
          <ac:chgData name="Alfred Asterjadhi" userId="39de57b9-85c0-4fd1-aaac-8ca2b6560ad0" providerId="ADAL" clId="{CBA4A974-D697-4CC3-A82F-AC1CF4816597}" dt="2019-10-04T20:40:18.938" v="1782" actId="20577"/>
          <ac:spMkLst>
            <pc:docMk/>
            <pc:sldMk cId="1226883355" sldId="374"/>
            <ac:spMk id="7" creationId="{00000000-0000-0000-0000-000000000000}"/>
          </ac:spMkLst>
        </pc:spChg>
      </pc:sldChg>
      <pc:sldChg chg="add">
        <pc:chgData name="Alfred Asterjadhi" userId="39de57b9-85c0-4fd1-aaac-8ca2b6560ad0" providerId="ADAL" clId="{CBA4A974-D697-4CC3-A82F-AC1CF4816597}" dt="2019-10-04T20:36:02.584" v="1585"/>
        <pc:sldMkLst>
          <pc:docMk/>
          <pc:sldMk cId="409668177" sldId="375"/>
        </pc:sldMkLst>
      </pc:sldChg>
      <pc:sldChg chg="add">
        <pc:chgData name="Alfred Asterjadhi" userId="39de57b9-85c0-4fd1-aaac-8ca2b6560ad0" providerId="ADAL" clId="{CBA4A974-D697-4CC3-A82F-AC1CF4816597}" dt="2019-10-04T20:36:02.584" v="1585"/>
        <pc:sldMkLst>
          <pc:docMk/>
          <pc:sldMk cId="625661983" sldId="376"/>
        </pc:sldMkLst>
      </pc:sldChg>
      <pc:sldMasterChg chg="modSp delSldLayout modSldLayout">
        <pc:chgData name="Alfred Asterjadhi" userId="39de57b9-85c0-4fd1-aaac-8ca2b6560ad0" providerId="ADAL" clId="{CBA4A974-D697-4CC3-A82F-AC1CF4816597}" dt="2019-09-29T07:46:10.532" v="995" actId="2696"/>
        <pc:sldMasterMkLst>
          <pc:docMk/>
          <pc:sldMasterMk cId="0" sldId="2147483648"/>
        </pc:sldMasterMkLst>
        <pc:spChg chg="mod">
          <ac:chgData name="Alfred Asterjadhi" userId="39de57b9-85c0-4fd1-aaac-8ca2b6560ad0" providerId="ADAL" clId="{CBA4A974-D697-4CC3-A82F-AC1CF4816597}" dt="2019-09-29T07:45:24.249" v="985" actId="20577"/>
          <ac:spMkLst>
            <pc:docMk/>
            <pc:sldMasterMk cId="0" sldId="2147483648"/>
            <ac:spMk id="10" creationId="{00000000-0000-0000-0000-000000000000}"/>
          </ac:spMkLst>
        </pc:spChg>
        <pc:spChg chg="mod">
          <ac:chgData name="Alfred Asterjadhi" userId="39de57b9-85c0-4fd1-aaac-8ca2b6560ad0" providerId="ADAL" clId="{CBA4A974-D697-4CC3-A82F-AC1CF4816597}" dt="2019-09-29T07:45:15.020" v="979" actId="20577"/>
          <ac:spMkLst>
            <pc:docMk/>
            <pc:sldMasterMk cId="0" sldId="2147483648"/>
            <ac:spMk id="1027" creationId="{00000000-0000-0000-0000-000000000000}"/>
          </ac:spMkLst>
        </pc:spChg>
        <pc:sldLayoutChg chg="modSp">
          <pc:chgData name="Alfred Asterjadhi" userId="39de57b9-85c0-4fd1-aaac-8ca2b6560ad0" providerId="ADAL" clId="{CBA4A974-D697-4CC3-A82F-AC1CF4816597}" dt="2019-09-29T07:45:33.154" v="986"/>
          <pc:sldLayoutMkLst>
            <pc:docMk/>
            <pc:sldMasterMk cId="0" sldId="2147483648"/>
            <pc:sldLayoutMk cId="0" sldId="2147483649"/>
          </pc:sldLayoutMkLst>
          <pc:spChg chg="mod">
            <ac:chgData name="Alfred Asterjadhi" userId="39de57b9-85c0-4fd1-aaac-8ca2b6560ad0" providerId="ADAL" clId="{CBA4A974-D697-4CC3-A82F-AC1CF4816597}" dt="2019-09-29T07:45:33.154" v="986"/>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CBA4A974-D697-4CC3-A82F-AC1CF4816597}" dt="2019-09-29T07:45:38.589" v="987"/>
          <pc:sldLayoutMkLst>
            <pc:docMk/>
            <pc:sldMasterMk cId="0" sldId="2147483648"/>
            <pc:sldLayoutMk cId="0" sldId="2147483650"/>
          </pc:sldLayoutMkLst>
          <pc:spChg chg="mod">
            <ac:chgData name="Alfred Asterjadhi" userId="39de57b9-85c0-4fd1-aaac-8ca2b6560ad0" providerId="ADAL" clId="{CBA4A974-D697-4CC3-A82F-AC1CF4816597}" dt="2019-09-29T07:45:38.589" v="987"/>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CBA4A974-D697-4CC3-A82F-AC1CF4816597}" dt="2019-09-29T07:45:41.959" v="988"/>
          <pc:sldLayoutMkLst>
            <pc:docMk/>
            <pc:sldMasterMk cId="0" sldId="2147483648"/>
            <pc:sldLayoutMk cId="0" sldId="2147483651"/>
          </pc:sldLayoutMkLst>
          <pc:spChg chg="mod">
            <ac:chgData name="Alfred Asterjadhi" userId="39de57b9-85c0-4fd1-aaac-8ca2b6560ad0" providerId="ADAL" clId="{CBA4A974-D697-4CC3-A82F-AC1CF4816597}" dt="2019-09-29T07:45:41.959" v="988"/>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CBA4A974-D697-4CC3-A82F-AC1CF4816597}" dt="2019-09-29T07:45:44.703" v="989"/>
          <pc:sldLayoutMkLst>
            <pc:docMk/>
            <pc:sldMasterMk cId="0" sldId="2147483648"/>
            <pc:sldLayoutMk cId="0" sldId="2147483652"/>
          </pc:sldLayoutMkLst>
          <pc:spChg chg="mod">
            <ac:chgData name="Alfred Asterjadhi" userId="39de57b9-85c0-4fd1-aaac-8ca2b6560ad0" providerId="ADAL" clId="{CBA4A974-D697-4CC3-A82F-AC1CF4816597}" dt="2019-09-29T07:45:44.703" v="989"/>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CBA4A974-D697-4CC3-A82F-AC1CF4816597}" dt="2019-09-29T07:46:02.732" v="994"/>
          <pc:sldLayoutMkLst>
            <pc:docMk/>
            <pc:sldMasterMk cId="0" sldId="2147483648"/>
            <pc:sldLayoutMk cId="0" sldId="2147483654"/>
          </pc:sldLayoutMkLst>
          <pc:spChg chg="mod">
            <ac:chgData name="Alfred Asterjadhi" userId="39de57b9-85c0-4fd1-aaac-8ca2b6560ad0" providerId="ADAL" clId="{CBA4A974-D697-4CC3-A82F-AC1CF4816597}" dt="2019-09-29T07:46:02.732" v="994"/>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CBA4A974-D697-4CC3-A82F-AC1CF4816597}" dt="2019-09-29T07:45:58.603" v="993"/>
          <pc:sldLayoutMkLst>
            <pc:docMk/>
            <pc:sldMasterMk cId="0" sldId="2147483648"/>
            <pc:sldLayoutMk cId="0" sldId="2147483655"/>
          </pc:sldLayoutMkLst>
          <pc:spChg chg="mod">
            <ac:chgData name="Alfred Asterjadhi" userId="39de57b9-85c0-4fd1-aaac-8ca2b6560ad0" providerId="ADAL" clId="{CBA4A974-D697-4CC3-A82F-AC1CF4816597}" dt="2019-09-29T07:45:58.603" v="99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4B99E31-25B2-4168-97CC-C896FF5A03CE}"/>
    <pc:docChg chg="undo custSel addSld modSld">
      <pc:chgData name="Alfred Asterjadhi" userId="39de57b9-85c0-4fd1-aaac-8ca2b6560ad0" providerId="ADAL" clId="{C4B99E31-25B2-4168-97CC-C896FF5A03CE}" dt="2019-11-11T04:14:07.723" v="1696" actId="2164"/>
      <pc:docMkLst>
        <pc:docMk/>
      </pc:docMkLst>
      <pc:sldChg chg="modSp">
        <pc:chgData name="Alfred Asterjadhi" userId="39de57b9-85c0-4fd1-aaac-8ca2b6560ad0" providerId="ADAL" clId="{C4B99E31-25B2-4168-97CC-C896FF5A03CE}" dt="2019-11-06T21:29:08.408" v="306" actId="20577"/>
        <pc:sldMkLst>
          <pc:docMk/>
          <pc:sldMk cId="132832093" sldId="267"/>
        </pc:sldMkLst>
        <pc:spChg chg="mod">
          <ac:chgData name="Alfred Asterjadhi" userId="39de57b9-85c0-4fd1-aaac-8ca2b6560ad0" providerId="ADAL" clId="{C4B99E31-25B2-4168-97CC-C896FF5A03CE}" dt="2019-11-06T21:29:08.408" v="306" actId="20577"/>
          <ac:spMkLst>
            <pc:docMk/>
            <pc:sldMk cId="132832093" sldId="267"/>
            <ac:spMk id="3" creationId="{00000000-0000-0000-0000-000000000000}"/>
          </ac:spMkLst>
        </pc:spChg>
      </pc:sldChg>
      <pc:sldChg chg="modSp">
        <pc:chgData name="Alfred Asterjadhi" userId="39de57b9-85c0-4fd1-aaac-8ca2b6560ad0" providerId="ADAL" clId="{C4B99E31-25B2-4168-97CC-C896FF5A03CE}" dt="2019-11-09T20:53:36.572" v="861" actId="20577"/>
        <pc:sldMkLst>
          <pc:docMk/>
          <pc:sldMk cId="3976818858" sldId="269"/>
        </pc:sldMkLst>
        <pc:graphicFrameChg chg="mod modGraphic">
          <ac:chgData name="Alfred Asterjadhi" userId="39de57b9-85c0-4fd1-aaac-8ca2b6560ad0" providerId="ADAL" clId="{C4B99E31-25B2-4168-97CC-C896FF5A03CE}" dt="2019-11-09T20:53:36.572" v="861" actId="2057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C4B99E31-25B2-4168-97CC-C896FF5A03CE}" dt="2019-11-11T03:07:44.350" v="1330"/>
        <pc:sldMkLst>
          <pc:docMk/>
          <pc:sldMk cId="890163940" sldId="291"/>
        </pc:sldMkLst>
        <pc:spChg chg="mod">
          <ac:chgData name="Alfred Asterjadhi" userId="39de57b9-85c0-4fd1-aaac-8ca2b6560ad0" providerId="ADAL" clId="{C4B99E31-25B2-4168-97CC-C896FF5A03CE}" dt="2019-11-11T03:07:44.350" v="1330"/>
          <ac:spMkLst>
            <pc:docMk/>
            <pc:sldMk cId="890163940" sldId="291"/>
            <ac:spMk id="3" creationId="{2D0D6EA9-47E0-4332-ACAF-5FDF0662E482}"/>
          </ac:spMkLst>
        </pc:spChg>
      </pc:sldChg>
      <pc:sldChg chg="modSp">
        <pc:chgData name="Alfred Asterjadhi" userId="39de57b9-85c0-4fd1-aaac-8ca2b6560ad0" providerId="ADAL" clId="{C4B99E31-25B2-4168-97CC-C896FF5A03CE}" dt="2019-11-06T21:28:49.456" v="302" actId="20577"/>
        <pc:sldMkLst>
          <pc:docMk/>
          <pc:sldMk cId="2243228416" sldId="299"/>
        </pc:sldMkLst>
        <pc:spChg chg="mod">
          <ac:chgData name="Alfred Asterjadhi" userId="39de57b9-85c0-4fd1-aaac-8ca2b6560ad0" providerId="ADAL" clId="{C4B99E31-25B2-4168-97CC-C896FF5A03CE}" dt="2019-11-06T21:28:49.456" v="302" actId="20577"/>
          <ac:spMkLst>
            <pc:docMk/>
            <pc:sldMk cId="2243228416" sldId="299"/>
            <ac:spMk id="3" creationId="{3857177C-4F12-41D1-AB93-6925069E5DB9}"/>
          </ac:spMkLst>
        </pc:spChg>
        <pc:spChg chg="mod">
          <ac:chgData name="Alfred Asterjadhi" userId="39de57b9-85c0-4fd1-aaac-8ca2b6560ad0" providerId="ADAL" clId="{C4B99E31-25B2-4168-97CC-C896FF5A03CE}" dt="2019-11-06T21:28:43.557" v="296" actId="6549"/>
          <ac:spMkLst>
            <pc:docMk/>
            <pc:sldMk cId="2243228416" sldId="299"/>
            <ac:spMk id="7" creationId="{A33ECB10-7819-4C82-A0B2-418AAFBED5A3}"/>
          </ac:spMkLst>
        </pc:spChg>
      </pc:sldChg>
      <pc:sldChg chg="modSp">
        <pc:chgData name="Alfred Asterjadhi" userId="39de57b9-85c0-4fd1-aaac-8ca2b6560ad0" providerId="ADAL" clId="{C4B99E31-25B2-4168-97CC-C896FF5A03CE}" dt="2019-11-11T02:45:50.227" v="1059" actId="207"/>
        <pc:sldMkLst>
          <pc:docMk/>
          <pc:sldMk cId="4012074164" sldId="343"/>
        </pc:sldMkLst>
        <pc:spChg chg="mod">
          <ac:chgData name="Alfred Asterjadhi" userId="39de57b9-85c0-4fd1-aaac-8ca2b6560ad0" providerId="ADAL" clId="{C4B99E31-25B2-4168-97CC-C896FF5A03CE}" dt="2019-11-09T20:49:29.131" v="839" actId="20577"/>
          <ac:spMkLst>
            <pc:docMk/>
            <pc:sldMk cId="4012074164" sldId="343"/>
            <ac:spMk id="2" creationId="{F2762690-C15C-4839-B40F-0AF3A4D89457}"/>
          </ac:spMkLst>
        </pc:spChg>
        <pc:graphicFrameChg chg="mod modGraphic">
          <ac:chgData name="Alfred Asterjadhi" userId="39de57b9-85c0-4fd1-aaac-8ca2b6560ad0" providerId="ADAL" clId="{C4B99E31-25B2-4168-97CC-C896FF5A03CE}" dt="2019-11-11T02:45:50.227" v="1059" actId="207"/>
          <ac:graphicFrameMkLst>
            <pc:docMk/>
            <pc:sldMk cId="4012074164" sldId="343"/>
            <ac:graphicFrameMk id="6" creationId="{5094FBC8-BB74-47F3-965D-16BC678F4D1D}"/>
          </ac:graphicFrameMkLst>
        </pc:graphicFrameChg>
      </pc:sldChg>
      <pc:sldChg chg="modSp">
        <pc:chgData name="Alfred Asterjadhi" userId="39de57b9-85c0-4fd1-aaac-8ca2b6560ad0" providerId="ADAL" clId="{C4B99E31-25B2-4168-97CC-C896FF5A03CE}" dt="2019-11-11T02:25:54.602" v="898" actId="14734"/>
        <pc:sldMkLst>
          <pc:docMk/>
          <pc:sldMk cId="2090181183" sldId="356"/>
        </pc:sldMkLst>
        <pc:spChg chg="mod">
          <ac:chgData name="Alfred Asterjadhi" userId="39de57b9-85c0-4fd1-aaac-8ca2b6560ad0" providerId="ADAL" clId="{C4B99E31-25B2-4168-97CC-C896FF5A03CE}" dt="2019-11-08T17:18:49.345" v="774" actId="20577"/>
          <ac:spMkLst>
            <pc:docMk/>
            <pc:sldMk cId="2090181183" sldId="356"/>
            <ac:spMk id="2" creationId="{F2762690-C15C-4839-B40F-0AF3A4D89457}"/>
          </ac:spMkLst>
        </pc:spChg>
        <pc:graphicFrameChg chg="mod modGraphic">
          <ac:chgData name="Alfred Asterjadhi" userId="39de57b9-85c0-4fd1-aaac-8ca2b6560ad0" providerId="ADAL" clId="{C4B99E31-25B2-4168-97CC-C896FF5A03CE}" dt="2019-11-11T02:25:54.602" v="898" actId="14734"/>
          <ac:graphicFrameMkLst>
            <pc:docMk/>
            <pc:sldMk cId="2090181183" sldId="356"/>
            <ac:graphicFrameMk id="7" creationId="{6E0D80BE-A9B6-4F67-914D-35D3C1B2C4A2}"/>
          </ac:graphicFrameMkLst>
        </pc:graphicFrameChg>
      </pc:sldChg>
      <pc:sldChg chg="modSp">
        <pc:chgData name="Alfred Asterjadhi" userId="39de57b9-85c0-4fd1-aaac-8ca2b6560ad0" providerId="ADAL" clId="{C4B99E31-25B2-4168-97CC-C896FF5A03CE}" dt="2019-11-11T02:26:01.094" v="899" actId="403"/>
        <pc:sldMkLst>
          <pc:docMk/>
          <pc:sldMk cId="2304446118" sldId="357"/>
        </pc:sldMkLst>
        <pc:graphicFrameChg chg="mod modGraphic">
          <ac:chgData name="Alfred Asterjadhi" userId="39de57b9-85c0-4fd1-aaac-8ca2b6560ad0" providerId="ADAL" clId="{C4B99E31-25B2-4168-97CC-C896FF5A03CE}" dt="2019-11-11T02:26:01.094" v="899" actId="403"/>
          <ac:graphicFrameMkLst>
            <pc:docMk/>
            <pc:sldMk cId="2304446118" sldId="357"/>
            <ac:graphicFrameMk id="7" creationId="{A4CB8852-6266-4676-A387-39BDB4922EE2}"/>
          </ac:graphicFrameMkLst>
        </pc:graphicFrameChg>
      </pc:sldChg>
      <pc:sldChg chg="modSp">
        <pc:chgData name="Alfred Asterjadhi" userId="39de57b9-85c0-4fd1-aaac-8ca2b6560ad0" providerId="ADAL" clId="{C4B99E31-25B2-4168-97CC-C896FF5A03CE}" dt="2019-11-11T02:48:54.670" v="1234" actId="207"/>
        <pc:sldMkLst>
          <pc:docMk/>
          <pc:sldMk cId="196256553" sldId="358"/>
        </pc:sldMkLst>
        <pc:spChg chg="mod">
          <ac:chgData name="Alfred Asterjadhi" userId="39de57b9-85c0-4fd1-aaac-8ca2b6560ad0" providerId="ADAL" clId="{C4B99E31-25B2-4168-97CC-C896FF5A03CE}" dt="2019-11-11T02:48:54.670" v="1234" actId="207"/>
          <ac:spMkLst>
            <pc:docMk/>
            <pc:sldMk cId="196256553" sldId="358"/>
            <ac:spMk id="7" creationId="{BF16B00E-0465-4DAA-A723-E1F1D5B92EAC}"/>
          </ac:spMkLst>
        </pc:spChg>
      </pc:sldChg>
      <pc:sldChg chg="modSp">
        <pc:chgData name="Alfred Asterjadhi" userId="39de57b9-85c0-4fd1-aaac-8ca2b6560ad0" providerId="ADAL" clId="{C4B99E31-25B2-4168-97CC-C896FF5A03CE}" dt="2019-11-11T03:16:13.415" v="1685" actId="20577"/>
        <pc:sldMkLst>
          <pc:docMk/>
          <pc:sldMk cId="2034105741" sldId="364"/>
        </pc:sldMkLst>
        <pc:spChg chg="mod">
          <ac:chgData name="Alfred Asterjadhi" userId="39de57b9-85c0-4fd1-aaac-8ca2b6560ad0" providerId="ADAL" clId="{C4B99E31-25B2-4168-97CC-C896FF5A03CE}" dt="2019-11-11T03:16:13.415" v="1685" actId="20577"/>
          <ac:spMkLst>
            <pc:docMk/>
            <pc:sldMk cId="2034105741" sldId="364"/>
            <ac:spMk id="3" creationId="{5CFDA0E7-2421-40E8-A9D2-FC96EB4B13E4}"/>
          </ac:spMkLst>
        </pc:spChg>
      </pc:sldChg>
      <pc:sldChg chg="modSp">
        <pc:chgData name="Alfred Asterjadhi" userId="39de57b9-85c0-4fd1-aaac-8ca2b6560ad0" providerId="ADAL" clId="{C4B99E31-25B2-4168-97CC-C896FF5A03CE}" dt="2019-11-11T02:59:29.351" v="1322" actId="108"/>
        <pc:sldMkLst>
          <pc:docMk/>
          <pc:sldMk cId="409668177" sldId="375"/>
        </pc:sldMkLst>
        <pc:spChg chg="mod">
          <ac:chgData name="Alfred Asterjadhi" userId="39de57b9-85c0-4fd1-aaac-8ca2b6560ad0" providerId="ADAL" clId="{C4B99E31-25B2-4168-97CC-C896FF5A03CE}" dt="2019-11-11T02:59:29.351" v="1322" actId="108"/>
          <ac:spMkLst>
            <pc:docMk/>
            <pc:sldMk cId="409668177" sldId="375"/>
            <ac:spMk id="3" creationId="{5F663057-42BB-4059-B726-AABB6E3FDDFB}"/>
          </ac:spMkLst>
        </pc:spChg>
      </pc:sldChg>
      <pc:sldChg chg="modSp add">
        <pc:chgData name="Alfred Asterjadhi" userId="39de57b9-85c0-4fd1-aaac-8ca2b6560ad0" providerId="ADAL" clId="{C4B99E31-25B2-4168-97CC-C896FF5A03CE}" dt="2019-11-06T21:30:08.505" v="323" actId="20577"/>
        <pc:sldMkLst>
          <pc:docMk/>
          <pc:sldMk cId="1265509297" sldId="380"/>
        </pc:sldMkLst>
        <pc:spChg chg="mod">
          <ac:chgData name="Alfred Asterjadhi" userId="39de57b9-85c0-4fd1-aaac-8ca2b6560ad0" providerId="ADAL" clId="{C4B99E31-25B2-4168-97CC-C896FF5A03CE}" dt="2019-11-06T21:30:08.505" v="323" actId="20577"/>
          <ac:spMkLst>
            <pc:docMk/>
            <pc:sldMk cId="1265509297" sldId="380"/>
            <ac:spMk id="6" creationId="{00000000-0000-0000-0000-000000000000}"/>
          </ac:spMkLst>
        </pc:spChg>
      </pc:sldChg>
      <pc:sldChg chg="add">
        <pc:chgData name="Alfred Asterjadhi" userId="39de57b9-85c0-4fd1-aaac-8ca2b6560ad0" providerId="ADAL" clId="{C4B99E31-25B2-4168-97CC-C896FF5A03CE}" dt="2019-11-06T21:30:00.771" v="307"/>
        <pc:sldMkLst>
          <pc:docMk/>
          <pc:sldMk cId="2885288454" sldId="381"/>
        </pc:sldMkLst>
      </pc:sldChg>
      <pc:sldChg chg="add">
        <pc:chgData name="Alfred Asterjadhi" userId="39de57b9-85c0-4fd1-aaac-8ca2b6560ad0" providerId="ADAL" clId="{C4B99E31-25B2-4168-97CC-C896FF5A03CE}" dt="2019-11-06T21:30:00.771" v="307"/>
        <pc:sldMkLst>
          <pc:docMk/>
          <pc:sldMk cId="1629547142" sldId="382"/>
        </pc:sldMkLst>
      </pc:sldChg>
      <pc:sldChg chg="modSp add">
        <pc:chgData name="Alfred Asterjadhi" userId="39de57b9-85c0-4fd1-aaac-8ca2b6560ad0" providerId="ADAL" clId="{C4B99E31-25B2-4168-97CC-C896FF5A03CE}" dt="2019-11-11T02:25:41.838" v="895" actId="14734"/>
        <pc:sldMkLst>
          <pc:docMk/>
          <pc:sldMk cId="1065608739" sldId="383"/>
        </pc:sldMkLst>
        <pc:spChg chg="mod">
          <ac:chgData name="Alfred Asterjadhi" userId="39de57b9-85c0-4fd1-aaac-8ca2b6560ad0" providerId="ADAL" clId="{C4B99E31-25B2-4168-97CC-C896FF5A03CE}" dt="2019-11-08T17:18:53.623" v="776" actId="20577"/>
          <ac:spMkLst>
            <pc:docMk/>
            <pc:sldMk cId="1065608739" sldId="383"/>
            <ac:spMk id="2" creationId="{F2762690-C15C-4839-B40F-0AF3A4D89457}"/>
          </ac:spMkLst>
        </pc:spChg>
        <pc:graphicFrameChg chg="mod modGraphic">
          <ac:chgData name="Alfred Asterjadhi" userId="39de57b9-85c0-4fd1-aaac-8ca2b6560ad0" providerId="ADAL" clId="{C4B99E31-25B2-4168-97CC-C896FF5A03CE}" dt="2019-11-11T02:25:41.838" v="895" actId="14734"/>
          <ac:graphicFrameMkLst>
            <pc:docMk/>
            <pc:sldMk cId="1065608739" sldId="383"/>
            <ac:graphicFrameMk id="7" creationId="{6E0D80BE-A9B6-4F67-914D-35D3C1B2C4A2}"/>
          </ac:graphicFrameMkLst>
        </pc:graphicFrameChg>
      </pc:sldChg>
      <pc:sldChg chg="modSp add">
        <pc:chgData name="Alfred Asterjadhi" userId="39de57b9-85c0-4fd1-aaac-8ca2b6560ad0" providerId="ADAL" clId="{C4B99E31-25B2-4168-97CC-C896FF5A03CE}" dt="2019-11-11T02:25:26.946" v="891" actId="14734"/>
        <pc:sldMkLst>
          <pc:docMk/>
          <pc:sldMk cId="2769481375" sldId="384"/>
        </pc:sldMkLst>
        <pc:spChg chg="mod">
          <ac:chgData name="Alfred Asterjadhi" userId="39de57b9-85c0-4fd1-aaac-8ca2b6560ad0" providerId="ADAL" clId="{C4B99E31-25B2-4168-97CC-C896FF5A03CE}" dt="2019-11-08T17:24:15.896" v="815" actId="20577"/>
          <ac:spMkLst>
            <pc:docMk/>
            <pc:sldMk cId="2769481375" sldId="384"/>
            <ac:spMk id="2" creationId="{F2762690-C15C-4839-B40F-0AF3A4D89457}"/>
          </ac:spMkLst>
        </pc:spChg>
        <pc:graphicFrameChg chg="mod modGraphic">
          <ac:chgData name="Alfred Asterjadhi" userId="39de57b9-85c0-4fd1-aaac-8ca2b6560ad0" providerId="ADAL" clId="{C4B99E31-25B2-4168-97CC-C896FF5A03CE}" dt="2019-11-11T02:25:26.946" v="891" actId="14734"/>
          <ac:graphicFrameMkLst>
            <pc:docMk/>
            <pc:sldMk cId="2769481375" sldId="384"/>
            <ac:graphicFrameMk id="7" creationId="{6E0D80BE-A9B6-4F67-914D-35D3C1B2C4A2}"/>
          </ac:graphicFrameMkLst>
        </pc:graphicFrameChg>
      </pc:sldChg>
      <pc:sldChg chg="modSp add">
        <pc:chgData name="Alfred Asterjadhi" userId="39de57b9-85c0-4fd1-aaac-8ca2b6560ad0" providerId="ADAL" clId="{C4B99E31-25B2-4168-97CC-C896FF5A03CE}" dt="2019-11-11T02:46:02.625" v="1070"/>
        <pc:sldMkLst>
          <pc:docMk/>
          <pc:sldMk cId="760898295" sldId="385"/>
        </pc:sldMkLst>
        <pc:spChg chg="mod">
          <ac:chgData name="Alfred Asterjadhi" userId="39de57b9-85c0-4fd1-aaac-8ca2b6560ad0" providerId="ADAL" clId="{C4B99E31-25B2-4168-97CC-C896FF5A03CE}" dt="2019-11-09T20:49:41.498" v="843" actId="20577"/>
          <ac:spMkLst>
            <pc:docMk/>
            <pc:sldMk cId="760898295" sldId="385"/>
            <ac:spMk id="2" creationId="{F2762690-C15C-4839-B40F-0AF3A4D89457}"/>
          </ac:spMkLst>
        </pc:spChg>
        <pc:graphicFrameChg chg="mod modGraphic">
          <ac:chgData name="Alfred Asterjadhi" userId="39de57b9-85c0-4fd1-aaac-8ca2b6560ad0" providerId="ADAL" clId="{C4B99E31-25B2-4168-97CC-C896FF5A03CE}" dt="2019-11-11T02:46:02.625" v="1070"/>
          <ac:graphicFrameMkLst>
            <pc:docMk/>
            <pc:sldMk cId="760898295" sldId="385"/>
            <ac:graphicFrameMk id="6" creationId="{5094FBC8-BB74-47F3-965D-16BC678F4D1D}"/>
          </ac:graphicFrameMkLst>
        </pc:graphicFrameChg>
      </pc:sldChg>
      <pc:sldChg chg="modSp add">
        <pc:chgData name="Alfred Asterjadhi" userId="39de57b9-85c0-4fd1-aaac-8ca2b6560ad0" providerId="ADAL" clId="{C4B99E31-25B2-4168-97CC-C896FF5A03CE}" dt="2019-11-11T04:13:21.989" v="1690"/>
        <pc:sldMkLst>
          <pc:docMk/>
          <pc:sldMk cId="228497114" sldId="386"/>
        </pc:sldMkLst>
        <pc:spChg chg="mod">
          <ac:chgData name="Alfred Asterjadhi" userId="39de57b9-85c0-4fd1-aaac-8ca2b6560ad0" providerId="ADAL" clId="{C4B99E31-25B2-4168-97CC-C896FF5A03CE}" dt="2019-11-09T20:49:46.367" v="845" actId="20577"/>
          <ac:spMkLst>
            <pc:docMk/>
            <pc:sldMk cId="228497114" sldId="386"/>
            <ac:spMk id="2" creationId="{F2762690-C15C-4839-B40F-0AF3A4D89457}"/>
          </ac:spMkLst>
        </pc:spChg>
        <pc:graphicFrameChg chg="mod modGraphic">
          <ac:chgData name="Alfred Asterjadhi" userId="39de57b9-85c0-4fd1-aaac-8ca2b6560ad0" providerId="ADAL" clId="{C4B99E31-25B2-4168-97CC-C896FF5A03CE}" dt="2019-11-11T04:13:21.989" v="1690"/>
          <ac:graphicFrameMkLst>
            <pc:docMk/>
            <pc:sldMk cId="228497114" sldId="386"/>
            <ac:graphicFrameMk id="6" creationId="{5094FBC8-BB74-47F3-965D-16BC678F4D1D}"/>
          </ac:graphicFrameMkLst>
        </pc:graphicFrameChg>
      </pc:sldChg>
      <pc:sldChg chg="modSp add">
        <pc:chgData name="Alfred Asterjadhi" userId="39de57b9-85c0-4fd1-aaac-8ca2b6560ad0" providerId="ADAL" clId="{C4B99E31-25B2-4168-97CC-C896FF5A03CE}" dt="2019-11-11T04:13:45.187" v="1693"/>
        <pc:sldMkLst>
          <pc:docMk/>
          <pc:sldMk cId="2089653616" sldId="387"/>
        </pc:sldMkLst>
        <pc:spChg chg="mod">
          <ac:chgData name="Alfred Asterjadhi" userId="39de57b9-85c0-4fd1-aaac-8ca2b6560ad0" providerId="ADAL" clId="{C4B99E31-25B2-4168-97CC-C896FF5A03CE}" dt="2019-11-09T20:49:55.252" v="847" actId="20577"/>
          <ac:spMkLst>
            <pc:docMk/>
            <pc:sldMk cId="2089653616" sldId="387"/>
            <ac:spMk id="2" creationId="{F2762690-C15C-4839-B40F-0AF3A4D89457}"/>
          </ac:spMkLst>
        </pc:spChg>
        <pc:graphicFrameChg chg="mod modGraphic">
          <ac:chgData name="Alfred Asterjadhi" userId="39de57b9-85c0-4fd1-aaac-8ca2b6560ad0" providerId="ADAL" clId="{C4B99E31-25B2-4168-97CC-C896FF5A03CE}" dt="2019-11-11T04:13:45.187" v="1693"/>
          <ac:graphicFrameMkLst>
            <pc:docMk/>
            <pc:sldMk cId="2089653616" sldId="387"/>
            <ac:graphicFrameMk id="6" creationId="{5094FBC8-BB74-47F3-965D-16BC678F4D1D}"/>
          </ac:graphicFrameMkLst>
        </pc:graphicFrameChg>
      </pc:sldChg>
      <pc:sldChg chg="modSp add">
        <pc:chgData name="Alfred Asterjadhi" userId="39de57b9-85c0-4fd1-aaac-8ca2b6560ad0" providerId="ADAL" clId="{C4B99E31-25B2-4168-97CC-C896FF5A03CE}" dt="2019-11-11T04:14:07.723" v="1696" actId="2164"/>
        <pc:sldMkLst>
          <pc:docMk/>
          <pc:sldMk cId="1247591885" sldId="388"/>
        </pc:sldMkLst>
        <pc:spChg chg="mod">
          <ac:chgData name="Alfred Asterjadhi" userId="39de57b9-85c0-4fd1-aaac-8ca2b6560ad0" providerId="ADAL" clId="{C4B99E31-25B2-4168-97CC-C896FF5A03CE}" dt="2019-11-09T20:50:00.258" v="849" actId="20577"/>
          <ac:spMkLst>
            <pc:docMk/>
            <pc:sldMk cId="1247591885" sldId="388"/>
            <ac:spMk id="2" creationId="{F2762690-C15C-4839-B40F-0AF3A4D89457}"/>
          </ac:spMkLst>
        </pc:spChg>
        <pc:graphicFrameChg chg="mod modGraphic">
          <ac:chgData name="Alfred Asterjadhi" userId="39de57b9-85c0-4fd1-aaac-8ca2b6560ad0" providerId="ADAL" clId="{C4B99E31-25B2-4168-97CC-C896FF5A03CE}" dt="2019-11-11T04:14:07.723" v="1696" actId="2164"/>
          <ac:graphicFrameMkLst>
            <pc:docMk/>
            <pc:sldMk cId="1247591885" sldId="388"/>
            <ac:graphicFrameMk id="6" creationId="{5094FBC8-BB74-47F3-965D-16BC678F4D1D}"/>
          </ac:graphicFrameMkLst>
        </pc:graphicFrameChg>
      </pc:sldChg>
    </pc:docChg>
  </pc:docChgLst>
  <pc:docChgLst>
    <pc:chgData name="Alfred Asterjadhi" userId="39de57b9-85c0-4fd1-aaac-8ca2b6560ad0" providerId="ADAL" clId="{A9EC8F10-6B62-4CA3-85D8-BA4A385177B2}"/>
    <pc:docChg chg="custSel modSld modMainMaster">
      <pc:chgData name="Alfred Asterjadhi" userId="39de57b9-85c0-4fd1-aaac-8ca2b6560ad0" providerId="ADAL" clId="{A9EC8F10-6B62-4CA3-85D8-BA4A385177B2}" dt="2019-11-01T19:12:41.571" v="28" actId="207"/>
      <pc:docMkLst>
        <pc:docMk/>
      </pc:docMkLst>
      <pc:sldChg chg="modSp">
        <pc:chgData name="Alfred Asterjadhi" userId="39de57b9-85c0-4fd1-aaac-8ca2b6560ad0" providerId="ADAL" clId="{A9EC8F10-6B62-4CA3-85D8-BA4A385177B2}" dt="2019-11-01T19:12:41.571" v="28" actId="207"/>
        <pc:sldMkLst>
          <pc:docMk/>
          <pc:sldMk cId="4012074164" sldId="343"/>
        </pc:sldMkLst>
        <pc:graphicFrameChg chg="mod modGraphic">
          <ac:chgData name="Alfred Asterjadhi" userId="39de57b9-85c0-4fd1-aaac-8ca2b6560ad0" providerId="ADAL" clId="{A9EC8F10-6B62-4CA3-85D8-BA4A385177B2}" dt="2019-11-01T19:12:41.571" v="28" actId="207"/>
          <ac:graphicFrameMkLst>
            <pc:docMk/>
            <pc:sldMk cId="4012074164" sldId="343"/>
            <ac:graphicFrameMk id="6" creationId="{5094FBC8-BB74-47F3-965D-16BC678F4D1D}"/>
          </ac:graphicFrameMkLst>
        </pc:graphicFrameChg>
      </pc:sldChg>
      <pc:sldMasterChg chg="modSp">
        <pc:chgData name="Alfred Asterjadhi" userId="39de57b9-85c0-4fd1-aaac-8ca2b6560ad0" providerId="ADAL" clId="{A9EC8F10-6B62-4CA3-85D8-BA4A385177B2}" dt="2019-11-01T19:10:55.693" v="1" actId="20577"/>
        <pc:sldMasterMkLst>
          <pc:docMk/>
          <pc:sldMasterMk cId="0" sldId="2147483648"/>
        </pc:sldMasterMkLst>
        <pc:spChg chg="mod">
          <ac:chgData name="Alfred Asterjadhi" userId="39de57b9-85c0-4fd1-aaac-8ca2b6560ad0" providerId="ADAL" clId="{A9EC8F10-6B62-4CA3-85D8-BA4A385177B2}" dt="2019-11-01T19:10:55.693"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802.11-19/1722r7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593-01-00be-joint-sounding-for-multi-ap-systems.pptx" TargetMode="External"/><Relationship Id="rId13" Type="http://schemas.openxmlformats.org/officeDocument/2006/relationships/hyperlink" Target="https://mentor.ieee.org/802.11/dcn/19/11-19-1405-03-00be-multi-link-operation-channel-access-discussion.pptx" TargetMode="External"/><Relationship Id="rId3" Type="http://schemas.openxmlformats.org/officeDocument/2006/relationships/hyperlink" Target="https://mentor.ieee.org/802.11/dcn/19/11-19-1190-02-00be-improved-preamble-puncturing-in-802-11be.pptx" TargetMode="External"/><Relationship Id="rId7" Type="http://schemas.openxmlformats.org/officeDocument/2006/relationships/hyperlink" Target="https://mentor.ieee.org/802.11/dcn/19/11-19-1573-00-00be-one-channel-information-feedback-method-for-multi-ap-coordination.pptx" TargetMode="External"/><Relationship Id="rId12" Type="http://schemas.openxmlformats.org/officeDocument/2006/relationships/hyperlink" Target="https://mentor.ieee.org/802.11/dcn/19/11-19-1116-02-00be-channel-access-in-multi-band-operation.pptx" TargetMode="External"/><Relationship Id="rId2" Type="http://schemas.openxmlformats.org/officeDocument/2006/relationships/hyperlink" Target="https://mentor.ieee.org/802.11/dcn/19/11-19-1066-01-00be-tone-plan-discussion.pptx" TargetMode="External"/><Relationship Id="rId16" Type="http://schemas.openxmlformats.org/officeDocument/2006/relationships/hyperlink" Target="https://mentor.ieee.org/802.11/dcn/19/11-19-1159-02-00be-multilink-operation-capability-announc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54-01-00be-data-sharing-for-multi-ap-coordination.pptx" TargetMode="External"/><Relationship Id="rId11" Type="http://schemas.openxmlformats.org/officeDocument/2006/relationships/hyperlink" Target="https://mentor.ieee.org/802.11/dcn/19/11-19-1082-04-00be-multi-link-operation-dynamic-tid-transfer.pptx" TargetMode="External"/><Relationship Id="rId5" Type="http://schemas.openxmlformats.org/officeDocument/2006/relationships/hyperlink" Target="https://mentor.ieee.org/802.11/dcn/19/11-19-1535-01-00be-sounding-for-ap-collaboration.pptx" TargetMode="External"/><Relationship Id="rId15" Type="http://schemas.openxmlformats.org/officeDocument/2006/relationships/hyperlink" Target="https://mentor.ieee.org/802.11/dcn/19/11-19-1512-01-00be-multi-link-acknowledgment.pptx" TargetMode="External"/><Relationship Id="rId10" Type="http://schemas.openxmlformats.org/officeDocument/2006/relationships/hyperlink" Target="https://mentor.ieee.org/802.11/dcn/19/11-19-0773-07-00be-multi-link-operation-framework.pptx" TargetMode="External"/><Relationship Id="rId4" Type="http://schemas.openxmlformats.org/officeDocument/2006/relationships/hyperlink" Target="https://mentor.ieee.org/802.11/dcn/19/11-19-1486-02-00be-further-discussion-for-11be-preamble.pptx" TargetMode="External"/><Relationship Id="rId9" Type="http://schemas.openxmlformats.org/officeDocument/2006/relationships/hyperlink" Target="https://mentor.ieee.org/802.11/dcn/19/11-19-1594-02-00be-coordinated-beamforming-null-steering-protocol-in-802-11be.pptx" TargetMode="External"/><Relationship Id="rId14" Type="http://schemas.openxmlformats.org/officeDocument/2006/relationships/hyperlink" Target="https://mentor.ieee.org/802.11/dcn/19/11-19-1509-02-00be-discussion-on-multi-link-setup.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1525-01-00be-multi-link-association.pptx" TargetMode="External"/><Relationship Id="rId2" Type="http://schemas.openxmlformats.org/officeDocument/2006/relationships/hyperlink" Target="https://mentor.ieee.org/802.11/dcn/19/11-19-1510-01-00be-eht-power-saving-considering-multi-link.pptx"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542-00-00be-multi-link-broadcast-addressed-frame-recep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26-01-00be-multi-link-power-save.pptx" TargetMode="External"/><Relationship Id="rId7" Type="http://schemas.openxmlformats.org/officeDocument/2006/relationships/hyperlink" Target="https://mentor.ieee.org/802.11/dcn/19/11-19-1541-00-00be-performance-aspects-of-multi-link-operations-with-constraints.pptx" TargetMode="External"/><Relationship Id="rId12" Type="http://schemas.openxmlformats.org/officeDocument/2006/relationships/hyperlink" Target="https://mentor.ieee.org/802.11/dcn/19/11-19-1549-00-00be-multi-link-association.pptx" TargetMode="External"/><Relationship Id="rId2" Type="http://schemas.openxmlformats.org/officeDocument/2006/relationships/hyperlink" Target="https://mentor.ieee.org/802.11/dcn/19/11-19-1358-00-00be-multi-link-operation-management.pptx" TargetMode="External"/><Relationship Id="rId16" Type="http://schemas.openxmlformats.org/officeDocument/2006/relationships/hyperlink" Target="https://mentor.ieee.org/802.11/dcn/19/11-19-1613-00-00be-multi-link-txop-sharing-for-delay-redu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36-00-00be-power-consideration-for-multi-link-transmissions.pptx" TargetMode="External"/><Relationship Id="rId11" Type="http://schemas.openxmlformats.org/officeDocument/2006/relationships/hyperlink" Target="https://mentor.ieee.org/802.11/dcn/19/11-19-1548-00-00be-channel-access-design-for-synchronized-multi-links.pptx" TargetMode="External"/><Relationship Id="rId5" Type="http://schemas.openxmlformats.org/officeDocument/2006/relationships/hyperlink" Target="https://mentor.ieee.org/802.11/dcn/19/11-19-1532-00-00be-discussion-on-multi-link-acknowledgement.pptx" TargetMode="External"/><Relationship Id="rId15" Type="http://schemas.openxmlformats.org/officeDocument/2006/relationships/hyperlink" Target="https://mentor.ieee.org/802.11/dcn/19/11-19-1591-01-00be-ba-setup-for-multi-link-aggregation.pptx" TargetMode="External"/><Relationship Id="rId10" Type="http://schemas.openxmlformats.org/officeDocument/2006/relationships/hyperlink" Target="https://mentor.ieee.org/802.11/dcn/19/11-19-1546-00-00be-legacy-performance-impact-on-multi-link-operation.pptx" TargetMode="External"/><Relationship Id="rId4" Type="http://schemas.openxmlformats.org/officeDocument/2006/relationships/hyperlink" Target="https://mentor.ieee.org/802.11/dcn/19/11-19-1528-01-00be-multi-link-operation-link-management.pptx" TargetMode="External"/><Relationship Id="rId9" Type="http://schemas.openxmlformats.org/officeDocument/2006/relationships/hyperlink" Target="https://mentor.ieee.org/802.11/dcn/19/11-19-1544-00-00be-multi-link-power-save-operation.pptx" TargetMode="External"/><Relationship Id="rId14" Type="http://schemas.openxmlformats.org/officeDocument/2006/relationships/hyperlink" Target="https://mentor.ieee.org/802.11/dcn/19/11-19-1583-00-00be-multi-link-bss-operations.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9/11-19-1493-00-00be-phase-rotation-for-320mhz.pptx" TargetMode="External"/><Relationship Id="rId13" Type="http://schemas.openxmlformats.org/officeDocument/2006/relationships/hyperlink" Target="https://mentor.ieee.org/802.11/dcn/19/11-19-1540-00-00be-eht-preamble-design.pptx" TargetMode="External"/><Relationship Id="rId3" Type="http://schemas.openxmlformats.org/officeDocument/2006/relationships/hyperlink" Target="https://mentor.ieee.org/802.11/dcn/19/11-19-1617-00-00be-multi-link-power-save.pptx" TargetMode="External"/><Relationship Id="rId7" Type="http://schemas.openxmlformats.org/officeDocument/2006/relationships/hyperlink" Target="https://mentor.ieee.org/802.11/dcn/19/11-19-1492-00-00be-non-ofdma-tone-plan-for-320mhz.pptx" TargetMode="External"/><Relationship Id="rId12" Type="http://schemas.openxmlformats.org/officeDocument/2006/relationships/hyperlink" Target="https://mentor.ieee.org/802.11/dcn/19/11-19-1521-00-00be-further-thoughts-on-11be-tone-plan.pptx" TargetMode="External"/><Relationship Id="rId2" Type="http://schemas.openxmlformats.org/officeDocument/2006/relationships/hyperlink" Target="https://mentor.ieee.org/802.11/dcn/19/11-19-1614-00-00be-multi-link-setup-procedure.pptx" TargetMode="External"/><Relationship Id="rId16" Type="http://schemas.openxmlformats.org/officeDocument/2006/relationships/hyperlink" Target="https://mentor.ieee.org/802.11/dcn/19/11-19-1579-00-00be-adapting-the-11be-channel-model-to-modern-doppler-use-cases.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487-00-00be-11be-tone-plan.pptx" TargetMode="External"/><Relationship Id="rId11" Type="http://schemas.openxmlformats.org/officeDocument/2006/relationships/hyperlink" Target="https://mentor.ieee.org/802.11/dcn/19/11-19-1519-00-00be-forward-compatibility-for-wifi-preamble-design.pptx" TargetMode="External"/><Relationship Id="rId5" Type="http://schemas.openxmlformats.org/officeDocument/2006/relationships/hyperlink" Target="https://mentor.ieee.org/802.11/dcn/19/11-19-1340-02-00be-revisit-tone-plan.pptx" TargetMode="External"/><Relationship Id="rId15" Type="http://schemas.openxmlformats.org/officeDocument/2006/relationships/hyperlink" Target="https://mentor.ieee.org/802.11/dcn/19/11-19-1569-00-00be-preamble-design-consideration-for-11be-follow-up.pptx" TargetMode="External"/><Relationship Id="rId10" Type="http://schemas.openxmlformats.org/officeDocument/2006/relationships/hyperlink" Target="https://mentor.ieee.org/802.11/dcn/19/11-19-1516-00-00be-11be-preamble-structure.pptx" TargetMode="External"/><Relationship Id="rId4" Type="http://schemas.openxmlformats.org/officeDocument/2006/relationships/hyperlink" Target="https://mentor.ieee.org/802.11/dcn/19/11-19-1550-00-00be-simultaneous-tx-rx-capability-indication-for-multi-link-operation.pptx" TargetMode="External"/><Relationship Id="rId9" Type="http://schemas.openxmlformats.org/officeDocument/2006/relationships/hyperlink" Target="https://mentor.ieee.org/802.11/dcn/19/11-19-1497-00-00be-auto-detection-in-11be.pptx" TargetMode="External"/><Relationship Id="rId14" Type="http://schemas.openxmlformats.org/officeDocument/2006/relationships/hyperlink" Target="https://mentor.ieee.org/802.11/dcn/19/11-19-1556-00-00be-lean-phy-for-eht.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622-00-00be-use-auto-repetition-in-low-latency-queue.pptx" TargetMode="External"/><Relationship Id="rId3" Type="http://schemas.openxmlformats.org/officeDocument/2006/relationships/hyperlink" Target="https://mentor.ieee.org/802.11/dcn/19/11-19-1497-00-00be-auto-detection-in-11be.pptx" TargetMode="External"/><Relationship Id="rId7" Type="http://schemas.openxmlformats.org/officeDocument/2006/relationships/hyperlink" Target="https://mentor.ieee.org/802.11/dcn/19/11-19-1589-00-00be-what-should-be-the-harq-unit-and-why.pptx" TargetMode="External"/><Relationship Id="rId2" Type="http://schemas.openxmlformats.org/officeDocument/2006/relationships/hyperlink" Target="https://mentor.ieee.org/802.11/dcn/19/11-19-1606-00-00be-preamble-puncturing-and-sig-b-signaling.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78-00-00be-an-harq-transmission-scheme-for-11be.pptx" TargetMode="External"/><Relationship Id="rId5" Type="http://schemas.openxmlformats.org/officeDocument/2006/relationships/hyperlink" Target="https://mentor.ieee.org/802.11/dcn/19/11-19-1553-00-00be-consideration-on-harq-feedback.pptx" TargetMode="External"/><Relationship Id="rId4" Type="http://schemas.openxmlformats.org/officeDocument/2006/relationships/hyperlink" Target="https://mentor.ieee.org/802.11/dcn/19/11-19-1459-00-00be-harq-applicable-a-mpdu.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678-00-00be-multiple-links-asynchronous-and-synchronous-transmission.pptx" TargetMode="External"/><Relationship Id="rId13" Type="http://schemas.openxmlformats.org/officeDocument/2006/relationships/hyperlink" Target="https://mentor.ieee.org/802.11/dcn/19/11-19-1823-00-00be-multi-link-setup-follow-up.pptx" TargetMode="External"/><Relationship Id="rId3" Type="http://schemas.openxmlformats.org/officeDocument/2006/relationships/hyperlink" Target="https://mentor.ieee.org/802.11/dcn/19/11-19-1582-00-00be-coordinated-ap-time-and-frequency-sharing-in-a-transmit-opportunity-in-11be.pptx" TargetMode="External"/><Relationship Id="rId7" Type="http://schemas.openxmlformats.org/officeDocument/2006/relationships/hyperlink" Target="https://mentor.ieee.org/802.11/dcn/19/11-19-1652-01-00be-multi-ap-transmission-procedure.pptx" TargetMode="External"/><Relationship Id="rId12" Type="http://schemas.openxmlformats.org/officeDocument/2006/relationships/hyperlink" Target="https://mentor.ieee.org/802.11/dcn/19/11-19-1822-00-00be-multi-link-security-consideration.pptx" TargetMode="External"/><Relationship Id="rId2" Type="http://schemas.openxmlformats.org/officeDocument/2006/relationships/hyperlink" Target="https://mentor.ieee.org/802.11/dcn/18/11-18-1547-00-0eht-technology-features-for-802-11-eht.pptx" TargetMode="External"/><Relationship Id="rId16" Type="http://schemas.openxmlformats.org/officeDocument/2006/relationships/hyperlink" Target="https://mentor.ieee.org/802.11/dcn/19/11-19-1855-00-00be-802-1ax-overview.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633-00-00be-performance-and-fairness-of-multi-link-operations.pptx" TargetMode="External"/><Relationship Id="rId11" Type="http://schemas.openxmlformats.org/officeDocument/2006/relationships/hyperlink" Target="https://mentor.ieee.org/802.11/dcn/19/11-19-1788-00-00be-coordinated-ofdma-operation.pptx" TargetMode="External"/><Relationship Id="rId5" Type="http://schemas.openxmlformats.org/officeDocument/2006/relationships/hyperlink" Target="https://mentor.ieee.org/802.11/dcn/19/11-19-1615-01-00be-multi-band-multi-channel-operation-for-low-latency-and-jitter.pptx" TargetMode="External"/><Relationship Id="rId15" Type="http://schemas.openxmlformats.org/officeDocument/2006/relationships/hyperlink" Target="https://mentor.ieee.org/802.11/dcn/19/11-19-1851-00-00be-latency-enhancement-in-multi-link.pptx" TargetMode="External"/><Relationship Id="rId10" Type="http://schemas.openxmlformats.org/officeDocument/2006/relationships/hyperlink" Target="https://mentor.ieee.org/802.11/dcn/19/11-19-1780-00-00be-ar-vr-on-eht-design-considerations.pptx" TargetMode="External"/><Relationship Id="rId4" Type="http://schemas.openxmlformats.org/officeDocument/2006/relationships/hyperlink" Target="https://mentor.ieee.org/802.11/dcn/19/11-19-1604-00-00be-eht-direct-link-transmission.pptx" TargetMode="External"/><Relationship Id="rId9" Type="http://schemas.openxmlformats.org/officeDocument/2006/relationships/hyperlink" Target="https://mentor.ieee.org/802.11/dcn/19/11-19-1779-00-00be-downlink-spatial-reuse-parameter-framework-with-coordinated-beamforming-null-steering-for-802-11be.pptx" TargetMode="External"/><Relationship Id="rId14" Type="http://schemas.openxmlformats.org/officeDocument/2006/relationships/hyperlink" Target="https://mentor.ieee.org/802.11/dcn/19/11-19-1836-00-00be-multi-link-channel-access-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1870-00-00be-further-ideas-on-eht-preamble-design.pptx" TargetMode="External"/><Relationship Id="rId13" Type="http://schemas.openxmlformats.org/officeDocument/2006/relationships/hyperlink" Target="https://mentor.ieee.org/802.11/dcn/19/11-19-1883-00-00be-802-11be-preamble-and-auto-detection-follow-up.pptx" TargetMode="External"/><Relationship Id="rId3" Type="http://schemas.openxmlformats.org/officeDocument/2006/relationships/hyperlink" Target="https://mentor.ieee.org/802.11/dcn/19/11-19-1857-00-00be-multilink-power-save-followup.pptx" TargetMode="External"/><Relationship Id="rId7" Type="http://schemas.openxmlformats.org/officeDocument/2006/relationships/hyperlink" Target="https://mentor.ieee.org/802.11/dcn/19/11-19-1869-00-00be-preamble-puncturing-and-ru-aggregation.pptx" TargetMode="External"/><Relationship Id="rId12" Type="http://schemas.openxmlformats.org/officeDocument/2006/relationships/hyperlink" Target="https://mentor.ieee.org/802.11/dcn/19/11-19-1879-00-00be-coordinated-ap-time-and-frequency-sharing-gain-analysis.pptx" TargetMode="External"/><Relationship Id="rId2" Type="http://schemas.openxmlformats.org/officeDocument/2006/relationships/hyperlink" Target="https://mentor.ieee.org/802.11/dcn/19/11-19-1856-00-00be-a-mpdu-and-ba.pptx" TargetMode="External"/><Relationship Id="rId16" Type="http://schemas.openxmlformats.org/officeDocument/2006/relationships/hyperlink" Target="https://mentor.ieee.org/802.11/dcn/19/11-19-1888-00-00be-performance-evaluation-of-deterministic-service-for-eht-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68-00-00be-signaling-support-for-multi-ru-assignment.pptx" TargetMode="External"/><Relationship Id="rId11" Type="http://schemas.openxmlformats.org/officeDocument/2006/relationships/hyperlink" Target="https://mentor.ieee.org/802.11/dcn/19/11-19-1877-00-00be-16-spatial-stream-support.pptx" TargetMode="External"/><Relationship Id="rId5" Type="http://schemas.openxmlformats.org/officeDocument/2006/relationships/hyperlink" Target="https://mentor.ieee.org/802.11/dcn/19/11-19-1867-00-00be-performance-comparisons-for-ltf-designs-for-eht.pptx" TargetMode="External"/><Relationship Id="rId15" Type="http://schemas.openxmlformats.org/officeDocument/2006/relationships/hyperlink" Target="https://mentor.ieee.org/802.11/dcn/19/11-19-1887-00-00be-multi-link-acknowledgement.pptx" TargetMode="External"/><Relationship Id="rId10" Type="http://schemas.openxmlformats.org/officeDocument/2006/relationships/hyperlink" Target="https://mentor.ieee.org/802.11/dcn/19/11-19-1874-00-00be-11be-preamble-autodetection-follow-up.pptx" TargetMode="External"/><Relationship Id="rId4" Type="http://schemas.openxmlformats.org/officeDocument/2006/relationships/hyperlink" Target="https://mentor.ieee.org/802.11/dcn/19/11-19-1858-00-00be-harq-system-level-simulation-results.pptx" TargetMode="External"/><Relationship Id="rId9" Type="http://schemas.openxmlformats.org/officeDocument/2006/relationships/hyperlink" Target="https://mentor.ieee.org/802.11/dcn/19/11-19-1872-00-00be-joint-mu-analysis-simulations.pptx" TargetMode="External"/><Relationship Id="rId14" Type="http://schemas.openxmlformats.org/officeDocument/2006/relationships/hyperlink" Target="https://mentor.ieee.org/802.11/dcn/19/11-19-1884-00-00be-discussion-on-rta-retransmissio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19/11-19-1903-00-00be-uplink-coordinated-multi-ap.pptx" TargetMode="External"/><Relationship Id="rId13" Type="http://schemas.openxmlformats.org/officeDocument/2006/relationships/hyperlink" Target="https://mentor.ieee.org/802.11/dcn/19/11-19-1910-00-00be-p-matrices-to-support-more-than-8-tx-chains.pptx" TargetMode="External"/><Relationship Id="rId3" Type="http://schemas.openxmlformats.org/officeDocument/2006/relationships/hyperlink" Target="https://mentor.ieee.org/802.11/dcn/19/11-19-1890-00-00be-phase-rotation-follow-up.pptx" TargetMode="External"/><Relationship Id="rId7" Type="http://schemas.openxmlformats.org/officeDocument/2006/relationships/hyperlink" Target="https://mentor.ieee.org/802.11/dcn/19/11-19-1901-00-00be-priority-access-support-in-ieee-802-11be-what-and-why.pptx" TargetMode="External"/><Relationship Id="rId12" Type="http://schemas.openxmlformats.org/officeDocument/2006/relationships/hyperlink" Target="https://mentor.ieee.org/802.11/dcn/19/11-19-1909-00-00be-performance-of-jt-with-wireless-backhaul.pptx" TargetMode="External"/><Relationship Id="rId2" Type="http://schemas.openxmlformats.org/officeDocument/2006/relationships/hyperlink" Target="https://mentor.ieee.org/802.11/dcn/19/11-19-1889-00-00be-discussion-on-240mhz-bandwidth.pptx" TargetMode="External"/><Relationship Id="rId16" Type="http://schemas.openxmlformats.org/officeDocument/2006/relationships/hyperlink" Target="https://mentor.ieee.org/802.11/dcn/19/11-19-1917-00-00be-considerations-for-multi-link-channel-access-without-simultaneous-tx-rx-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00-01-00be-mla-security-considerations.pptx" TargetMode="External"/><Relationship Id="rId11" Type="http://schemas.openxmlformats.org/officeDocument/2006/relationships/hyperlink" Target="https://mentor.ieee.org/802.11/dcn/19/11-19-1908-00-00be-multi-ru-support.pptx" TargetMode="External"/><Relationship Id="rId5" Type="http://schemas.openxmlformats.org/officeDocument/2006/relationships/hyperlink" Target="https://mentor.ieee.org/802.11/dcn/19/11-19-1899-01-00be-mla-mac-addresses-considerations.pptx" TargetMode="External"/><Relationship Id="rId15" Type="http://schemas.openxmlformats.org/officeDocument/2006/relationships/hyperlink" Target="https://mentor.ieee.org/802.11/dcn/19/11-19-1914-00-00be-multiple-ru-discussion.pptx" TargetMode="External"/><Relationship Id="rId10" Type="http://schemas.openxmlformats.org/officeDocument/2006/relationships/hyperlink" Target="https://mentor.ieee.org/802.11/dcn/19/11-19-1907-00-00be-multiple-ru-combinations-for-eht.pptx" TargetMode="External"/><Relationship Id="rId4" Type="http://schemas.openxmlformats.org/officeDocument/2006/relationships/hyperlink" Target="https://mentor.ieee.org/802.11/dcn/19/11-19-1895-00-00be-setup-for-multi-ap-coordination.pptx" TargetMode="External"/><Relationship Id="rId9" Type="http://schemas.openxmlformats.org/officeDocument/2006/relationships/hyperlink" Target="https://mentor.ieee.org/802.11/dcn/19/11-19-1904-00-00be-mlo-link-management-follow-up.pptx" TargetMode="External"/><Relationship Id="rId14" Type="http://schemas.openxmlformats.org/officeDocument/2006/relationships/hyperlink" Target="https://mentor.ieee.org/802.11/dcn/19/11-19-1911-00-00be-11be-channelization-discussion.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9/11-19-1927-00-00be-multi-link-operation-simulation-methodology.pptx" TargetMode="External"/><Relationship Id="rId13" Type="http://schemas.openxmlformats.org/officeDocument/2006/relationships/hyperlink" Target="https://mentor.ieee.org/802.11/dcn/19/11-19-1934-00-00be-precoding-performance-using-implicit-channel-estimation.pptx" TargetMode="External"/><Relationship Id="rId3" Type="http://schemas.openxmlformats.org/officeDocument/2006/relationships/hyperlink" Target="https://mentor.ieee.org/802.11/dcn/19/11-19-1921-00-00be-multi-link-architecture.pptx" TargetMode="External"/><Relationship Id="rId7" Type="http://schemas.openxmlformats.org/officeDocument/2006/relationships/hyperlink" Target="https://mentor.ieee.org/802.11/dcn/19/11-19-1926-00-00be-dynamic-thresholds-for-channel-bonding.pptx" TargetMode="External"/><Relationship Id="rId12" Type="http://schemas.openxmlformats.org/officeDocument/2006/relationships/hyperlink" Target="https://mentor.ieee.org/802.11/dcn/19/11-19-1933-00-00be-capabilities-to-support-time-aware-scheduling-in-802-11be.pptx" TargetMode="External"/><Relationship Id="rId2" Type="http://schemas.openxmlformats.org/officeDocument/2006/relationships/hyperlink" Target="https://mentor.ieee.org/802.11/dcn/19/11-19-1919-00-00be-coordinated-ofdma.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25-00-00be-consideration-of-eht-ltf.pptx" TargetMode="External"/><Relationship Id="rId11" Type="http://schemas.openxmlformats.org/officeDocument/2006/relationships/hyperlink" Target="https://mentor.ieee.org/802.11/dcn/19/11-19-1932-00-00be-multi-link-policy-framework.pptx" TargetMode="External"/><Relationship Id="rId5" Type="http://schemas.openxmlformats.org/officeDocument/2006/relationships/hyperlink" Target="https://mentor.ieee.org/802.11/dcn/19/11-19-1924-00-00be-multilink-steps-for-using-a-link.pptx" TargetMode="External"/><Relationship Id="rId10" Type="http://schemas.openxmlformats.org/officeDocument/2006/relationships/hyperlink" Target="https://mentor.ieee.org/802.11/dcn/19/11-19-1931-00-00be-multi-ap-group-formation-follow-up.pptx" TargetMode="External"/><Relationship Id="rId4" Type="http://schemas.openxmlformats.org/officeDocument/2006/relationships/hyperlink" Target="https://mentor.ieee.org/802.11/dcn/19/11-19-1923-00-00be-revisiting-harq-complexity.pptx" TargetMode="External"/><Relationship Id="rId9" Type="http://schemas.openxmlformats.org/officeDocument/2006/relationships/hyperlink" Target="https://mentor.ieee.org/802.11/dcn/19/11-19-1928-00-00be-multi-link-operation-performance-evaluation.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19/11-19-1963-00-00be-multi-link-security-and-aggregation-operations.pptx" TargetMode="External"/><Relationship Id="rId3" Type="http://schemas.openxmlformats.org/officeDocument/2006/relationships/hyperlink" Target="https://mentor.ieee.org/802.11/dcn/19/11-19-1939-00-00be-calibration-of-implicit-sounding.pptx" TargetMode="External"/><Relationship Id="rId7" Type="http://schemas.openxmlformats.org/officeDocument/2006/relationships/hyperlink" Target="https://mentor.ieee.org/802.11/dcn/19/11-19-1962-00-00be-multi-link-upper-mac-entity-instance-new-frame-mac-header.pptx" TargetMode="External"/><Relationship Id="rId2" Type="http://schemas.openxmlformats.org/officeDocument/2006/relationships/hyperlink" Target="https://mentor.ieee.org/802.11/dcn/19/11-19-1938-00-00be-discussion-on-low-latency-capability-for-802-11be.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61-00-00be-multi-ap-group-establishment.pptx" TargetMode="External"/><Relationship Id="rId11" Type="http://schemas.openxmlformats.org/officeDocument/2006/relationships/hyperlink" Target="https://mentor.ieee.org/802.11/dcn/19/11-19-1981-00-00be-phase-rotations-design-for-eht.pptx" TargetMode="External"/><Relationship Id="rId5" Type="http://schemas.openxmlformats.org/officeDocument/2006/relationships/hyperlink" Target="https://mentor.ieee.org/802.11/dcn/19/11-19-1942-01-00be-timing-measurement-for-low-latency-features.pptx" TargetMode="External"/><Relationship Id="rId10" Type="http://schemas.openxmlformats.org/officeDocument/2006/relationships/hyperlink" Target="https://mentor.ieee.org/802.11/dcn/19/11-19-1980-00-00be-eht-p-matrices-discussion.pptx" TargetMode="External"/><Relationship Id="rId4" Type="http://schemas.openxmlformats.org/officeDocument/2006/relationships/hyperlink" Target="https://mentor.ieee.org/802.11/dcn/19/11-19-1940-01-00be-multi-link-framework.pptx" TargetMode="External"/><Relationship Id="rId9" Type="http://schemas.openxmlformats.org/officeDocument/2006/relationships/hyperlink" Target="https://mentor.ieee.org/802.11/dcn/19/11-19-1972-00-00be-operation-of-virtual-bss-architecture-for-multi-ap-coordination.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9/11-19-1486-02-00be-further-discussion-for-11be-preamble.pptx" TargetMode="External"/><Relationship Id="rId7" Type="http://schemas.openxmlformats.org/officeDocument/2006/relationships/hyperlink" Target="https://mentor.ieee.org/802.11/dcn/19/11-19-1492-00-00be-non-ofdma-tone-plan-for-320mhz.pptx" TargetMode="External"/><Relationship Id="rId2" Type="http://schemas.openxmlformats.org/officeDocument/2006/relationships/hyperlink" Target="https://mentor.ieee.org/802.11/dcn/19/11-19-1066-01-00be-tone-plan-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487-00-00be-11be-tone-plan.pptx" TargetMode="External"/><Relationship Id="rId5" Type="http://schemas.openxmlformats.org/officeDocument/2006/relationships/hyperlink" Target="https://mentor.ieee.org/802.11/dcn/19/11-19-1340-02-00be-revisit-tone-plan.pptx" TargetMode="External"/><Relationship Id="rId4" Type="http://schemas.openxmlformats.org/officeDocument/2006/relationships/hyperlink" Target="https://mentor.ieee.org/802.11/dcn/19/11-19-1190-02-00be-improved-preamble-puncturing-in-802-11be.ppt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9/11-19-1855-00-00be-802-1ax-overview.pptx" TargetMode="External"/><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940-01-00be-multi-link-framework.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1764-03-00be-telephone-conference-meeting-minutes-october-and-november-2019.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9/11-19-1935-00-00be-tgbe-editor-s-report.ppt"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19/11-19-1652-01-00be-multi-ap-transmission-procedure.pptx" TargetMode="External"/><Relationship Id="rId3" Type="http://schemas.openxmlformats.org/officeDocument/2006/relationships/hyperlink" Target="https://mentor.ieee.org/802.11/dcn/19/11-19-1554-01-00be-data-sharing-for-multi-ap-coordination.pptx" TargetMode="External"/><Relationship Id="rId7" Type="http://schemas.openxmlformats.org/officeDocument/2006/relationships/hyperlink" Target="https://mentor.ieee.org/802.11/dcn/19/11-19-1582-00-00be-coordinated-ap-time-and-frequency-sharing-in-a-transmit-opportunity-in-11be.pptx" TargetMode="External"/><Relationship Id="rId2" Type="http://schemas.openxmlformats.org/officeDocument/2006/relationships/hyperlink" Target="https://mentor.ieee.org/802.11/dcn/19/11-19-1535-01-00be-sounding-for-ap-collabo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94-02-00be-coordinated-beamforming-null-steering-protocol-in-802-11be.pptx" TargetMode="External"/><Relationship Id="rId5" Type="http://schemas.openxmlformats.org/officeDocument/2006/relationships/hyperlink" Target="https://mentor.ieee.org/802.11/dcn/19/11-19-1593-01-00be-joint-sounding-for-multi-ap-systems.pptx" TargetMode="External"/><Relationship Id="rId4" Type="http://schemas.openxmlformats.org/officeDocument/2006/relationships/hyperlink" Target="https://mentor.ieee.org/802.11/dcn/19/11-19-1573-00-00be-one-channel-information-feedback-method-for-multi-ap-coordination.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19/11-19-1459-00-00be-harq-applicable-a-mpdu.pptx" TargetMode="External"/><Relationship Id="rId2" Type="http://schemas.openxmlformats.org/officeDocument/2006/relationships/hyperlink" Target="https://mentor.ieee.org/802.11/dcn/19/11-19-1901-00-00be-priority-access-support-in-ieee-802-11be-what-and-why.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89-00-00be-what-should-be-the-harq-unit-and-why.pptx" TargetMode="External"/><Relationship Id="rId5" Type="http://schemas.openxmlformats.org/officeDocument/2006/relationships/hyperlink" Target="https://mentor.ieee.org/802.11/dcn/19/11-19-1578-00-00be-an-harq-transmission-scheme-for-11be.pptx" TargetMode="External"/><Relationship Id="rId4" Type="http://schemas.openxmlformats.org/officeDocument/2006/relationships/hyperlink" Target="https://mentor.ieee.org/802.11/dcn/19/11-19-1553-00-00be-consideration-on-harq-feedback.ppt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95"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September 2019 meeting and conf calls</a:t>
            </a:r>
          </a:p>
          <a:p>
            <a:pPr>
              <a:buFont typeface="Arial" panose="020B0604020202020204" pitchFamily="34" charset="0"/>
              <a:buChar char="•"/>
            </a:pPr>
            <a:r>
              <a:rPr lang="en-US" sz="1800" dirty="0"/>
              <a:t>Approve TGbe minutes from September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January 2020</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55671"/>
          </a:xfrm>
        </p:spPr>
        <p:txBody>
          <a:bodyPr/>
          <a:lstStyle/>
          <a:p>
            <a:pPr>
              <a:lnSpc>
                <a:spcPct val="80000"/>
              </a:lnSpc>
              <a:buFont typeface="Arial" panose="020B0604020202020204" pitchFamily="34" charset="0"/>
              <a:buChar char="•"/>
            </a:pPr>
            <a:r>
              <a:rPr lang="en-US" altLang="en-US" sz="1200" dirty="0"/>
              <a:t> Monday AM1 (08:00-10:00)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endParaRPr lang="en-US" altLang="en-US" sz="900" dirty="0"/>
          </a:p>
          <a:p>
            <a:pPr lvl="0">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2019 meeting and conf calls</a:t>
            </a:r>
          </a:p>
          <a:p>
            <a:pPr lvl="1">
              <a:lnSpc>
                <a:spcPct val="80000"/>
              </a:lnSpc>
              <a:buFont typeface="Arial" panose="020B0604020202020204" pitchFamily="34" charset="0"/>
              <a:buChar char="•"/>
            </a:pPr>
            <a:r>
              <a:rPr lang="en-US" altLang="en-US" sz="1100" dirty="0"/>
              <a:t>Approve TG minutes</a:t>
            </a:r>
          </a:p>
          <a:p>
            <a:pPr lvl="1">
              <a:lnSpc>
                <a:spcPct val="80000"/>
              </a:lnSpc>
              <a:buFont typeface="Arial" panose="020B0604020202020204" pitchFamily="34" charset="0"/>
              <a:buChar char="•"/>
            </a:pPr>
            <a:r>
              <a:rPr lang="en-US" altLang="en-US" sz="1100" dirty="0"/>
              <a:t>Editor’s Report</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EVE (19:30-21:30)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lvl="0">
              <a:lnSpc>
                <a:spcPct val="80000"/>
              </a:lnSpc>
              <a:buFont typeface="Arial" panose="020B0604020202020204" pitchFamily="34" charset="0"/>
              <a:buChar char="•"/>
            </a:pPr>
            <a:r>
              <a:rPr lang="en-US" altLang="en-US" sz="1200" dirty="0"/>
              <a:t>Tuesday AM1 (09:00-10:00)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marL="457200" lvl="1" indent="0">
              <a:lnSpc>
                <a:spcPct val="80000"/>
              </a:lnSpc>
            </a:pPr>
            <a:endParaRPr lang="en-US" altLang="en-US" sz="1100" dirty="0"/>
          </a:p>
          <a:p>
            <a:pPr>
              <a:lnSpc>
                <a:spcPct val="80000"/>
              </a:lnSpc>
              <a:buFont typeface="Arial" panose="020B0604020202020204" pitchFamily="34" charset="0"/>
              <a:buChar char="•"/>
            </a:pPr>
            <a:endParaRPr lang="en-US" altLang="en-US" sz="15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November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76397"/>
            <a:ext cx="3659187"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a:lnSpc>
                <a:spcPct val="80000"/>
              </a:lnSpc>
              <a:buFont typeface="Arial" panose="020B0604020202020204" pitchFamily="34" charset="0"/>
              <a:buChar char="•"/>
            </a:pPr>
            <a:r>
              <a:rPr lang="en-US" altLang="en-US" sz="1200" dirty="0"/>
              <a:t>Tuesday EVE (19:30-21:30)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kern="0" dirty="0"/>
          </a:p>
          <a:p>
            <a:pPr>
              <a:lnSpc>
                <a:spcPct val="80000"/>
              </a:lnSpc>
              <a:buFont typeface="Arial" panose="020B0604020202020204" pitchFamily="34" charset="0"/>
              <a:buChar char="•"/>
            </a:pPr>
            <a:r>
              <a:rPr lang="en-US" altLang="en-US" sz="1200" kern="0" dirty="0"/>
              <a:t>Thursday PM1 (</a:t>
            </a:r>
            <a:r>
              <a:rPr lang="en-US" altLang="en-US" sz="1200" dirty="0"/>
              <a:t>16:00-18:00</a:t>
            </a:r>
            <a:r>
              <a:rPr lang="en-US" altLang="en-US" sz="1200" kern="0" dirty="0"/>
              <a:t>)</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2020</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10" name="Content Placeholder 9">
            <a:extLst>
              <a:ext uri="{FF2B5EF4-FFF2-40B4-BE49-F238E27FC236}">
                <a16:creationId xmlns:a16="http://schemas.microsoft.com/office/drawing/2014/main" id="{8AA7E2CD-A1F6-42EF-BB08-3AF5EFC8F161}"/>
              </a:ext>
            </a:extLst>
          </p:cNvPr>
          <p:cNvSpPr>
            <a:spLocks noGrp="1"/>
          </p:cNvSpPr>
          <p:nvPr>
            <p:ph idx="1"/>
          </p:nvPr>
        </p:nvSpPr>
        <p:spPr>
          <a:xfrm>
            <a:off x="685800" y="5260975"/>
            <a:ext cx="7770813" cy="987425"/>
          </a:xfrm>
        </p:spPr>
        <p:txBody>
          <a:bodyPr/>
          <a:lstStyle/>
          <a:p>
            <a:pPr>
              <a:buFont typeface="Arial" panose="020B0604020202020204" pitchFamily="34" charset="0"/>
              <a:buChar char="•"/>
            </a:pPr>
            <a:r>
              <a:rPr lang="en-US" sz="1800" dirty="0"/>
              <a:t>Task Group sessions held at Monarchy</a:t>
            </a:r>
          </a:p>
          <a:p>
            <a:pPr>
              <a:buFont typeface="Arial" panose="020B0604020202020204" pitchFamily="34" charset="0"/>
              <a:buChar char="•"/>
            </a:pPr>
            <a:r>
              <a:rPr lang="en-US" sz="1800" dirty="0"/>
              <a:t>MAC ad-hoc sessions held at Monarchy</a:t>
            </a:r>
          </a:p>
          <a:p>
            <a:pPr>
              <a:buFont typeface="Arial" panose="020B0604020202020204" pitchFamily="34" charset="0"/>
              <a:buChar char="•"/>
            </a:pPr>
            <a:r>
              <a:rPr lang="en-US" sz="1800" dirty="0"/>
              <a:t>PHY ad-hoc sessions held at Kohala 2</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3804820392"/>
              </p:ext>
            </p:extLst>
          </p:nvPr>
        </p:nvGraphicFramePr>
        <p:xfrm>
          <a:off x="838200" y="1752600"/>
          <a:ext cx="7542213" cy="3322320"/>
        </p:xfrm>
        <a:graphic>
          <a:graphicData uri="http://schemas.openxmlformats.org/drawingml/2006/table">
            <a:tbl>
              <a:tblPr firstRow="1" bandRow="1">
                <a:tableStyleId>{616DA210-FB5B-4158-B5E0-FEB733F419BA}</a:tableStyleId>
              </a:tblPr>
              <a:tblGrid>
                <a:gridCol w="1171950">
                  <a:extLst>
                    <a:ext uri="{9D8B030D-6E8A-4147-A177-3AD203B41FA5}">
                      <a16:colId xmlns:a16="http://schemas.microsoft.com/office/drawing/2014/main" val="20000"/>
                    </a:ext>
                  </a:extLst>
                </a:gridCol>
                <a:gridCol w="1646003">
                  <a:extLst>
                    <a:ext uri="{9D8B030D-6E8A-4147-A177-3AD203B41FA5}">
                      <a16:colId xmlns:a16="http://schemas.microsoft.com/office/drawing/2014/main" val="20001"/>
                    </a:ext>
                  </a:extLst>
                </a:gridCol>
                <a:gridCol w="1817824">
                  <a:extLst>
                    <a:ext uri="{9D8B030D-6E8A-4147-A177-3AD203B41FA5}">
                      <a16:colId xmlns:a16="http://schemas.microsoft.com/office/drawing/2014/main" val="20002"/>
                    </a:ext>
                  </a:extLst>
                </a:gridCol>
                <a:gridCol w="1614622">
                  <a:extLst>
                    <a:ext uri="{9D8B030D-6E8A-4147-A177-3AD203B41FA5}">
                      <a16:colId xmlns:a16="http://schemas.microsoft.com/office/drawing/2014/main" val="20004"/>
                    </a:ext>
                  </a:extLst>
                </a:gridCol>
                <a:gridCol w="1291814">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 </a:t>
                      </a:r>
                      <a:r>
                        <a:rPr lang="en-US" sz="1800" b="1" dirty="0">
                          <a:solidFill>
                            <a:schemeClr val="tx1"/>
                          </a:solidFill>
                        </a:rPr>
                        <a:t>TGbe [1hr] </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solidFill>
                            <a:schemeClr val="tx1"/>
                          </a:solidFill>
                        </a:rPr>
                        <a:t>TGbe</a:t>
                      </a:r>
                      <a:endParaRPr lang="en-US" b="1"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t> </a:t>
                      </a: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extLst>
              <p:ext uri="{D42A27DB-BD31-4B8C-83A1-F6EECF244321}">
                <p14:modId xmlns:p14="http://schemas.microsoft.com/office/powerpoint/2010/main" val="1575018849"/>
              </p:ext>
            </p:extLst>
          </p:nvPr>
        </p:nvGraphicFramePr>
        <p:xfrm>
          <a:off x="381000" y="1524000"/>
          <a:ext cx="8382000" cy="4565360"/>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1066r1</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Tone Plan Discussion</a:t>
                      </a:r>
                    </a:p>
                  </a:txBody>
                  <a:tcPr anchor="b"/>
                </a:tc>
                <a:tc>
                  <a:txBody>
                    <a:body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2967022744"/>
                  </a:ext>
                </a:extLst>
              </a:tr>
              <a:tr h="259126">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1190r2</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b="0" i="0" kern="1200" dirty="0">
                          <a:solidFill>
                            <a:srgbClr val="00B050"/>
                          </a:solidFill>
                          <a:effectLst/>
                          <a:latin typeface="+mn-lt"/>
                          <a:ea typeface="+mn-ea"/>
                          <a:cs typeface="+mn-cs"/>
                        </a:rPr>
                        <a:t>Improved Preamble Puncturing in 802.11be</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US" sz="1200" b="0" i="0" kern="1200" dirty="0">
                          <a:solidFill>
                            <a:srgbClr val="00B050"/>
                          </a:solidFill>
                          <a:effectLst/>
                          <a:latin typeface="+mn-lt"/>
                          <a:ea typeface="+mn-ea"/>
                          <a:cs typeface="+mn-cs"/>
                        </a:rPr>
                        <a:t>Oded Redlich</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3771111603"/>
                  </a:ext>
                </a:extLst>
              </a:tr>
              <a:tr h="259126">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1486r2</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Further discussion for 11be preamble</a:t>
                      </a:r>
                    </a:p>
                  </a:txBody>
                  <a:tcPr anchor="b"/>
                </a:tc>
                <a:tc>
                  <a:txBody>
                    <a:body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3 SPs</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1302338597"/>
                  </a:ext>
                </a:extLst>
              </a:tr>
              <a:tr h="259126">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1535r1</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Sounding for AP Collaboration</a:t>
                      </a:r>
                    </a:p>
                  </a:txBody>
                  <a:tcPr anchor="b"/>
                </a:tc>
                <a:tc>
                  <a:txBody>
                    <a:body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Junghoon Suh</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B050"/>
                          </a:solidFill>
                          <a:effectLst/>
                          <a:latin typeface="+mn-lt"/>
                          <a:ea typeface="Times New Roman" panose="02020603050405020304" pitchFamily="18" charset="0"/>
                        </a:rPr>
                        <a:t> </a:t>
                      </a:r>
                      <a:r>
                        <a:rPr lang="en-GB" sz="1200" kern="1200" dirty="0">
                          <a:solidFill>
                            <a:srgbClr val="00B050"/>
                          </a:solidFill>
                          <a:effectLst/>
                          <a:latin typeface="+mn-lt"/>
                          <a:ea typeface="MS Gothic" panose="020B0609070205080204" pitchFamily="49" charset="-128"/>
                        </a:rPr>
                        <a:t>Multi AP</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B05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3739808214"/>
                  </a:ext>
                </a:extLst>
              </a:tr>
              <a:tr h="259126">
                <a:tc>
                  <a:txBody>
                    <a:bodyPr/>
                    <a:lstStyle/>
                    <a:p>
                      <a:pPr marL="0" marR="0" algn="ctr">
                        <a:spcBef>
                          <a:spcPts val="0"/>
                        </a:spcBef>
                        <a:spcAft>
                          <a:spcPts val="0"/>
                        </a:spcAft>
                      </a:pPr>
                      <a:r>
                        <a:rPr lang="en-GB" sz="1200" u="none" kern="1200" dirty="0">
                          <a:solidFill>
                            <a:srgbClr val="FFC00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1554r1</a:t>
                      </a:r>
                      <a:endParaRPr lang="en-US" sz="1200" u="none" dirty="0">
                        <a:solidFill>
                          <a:srgbClr val="FFC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rgbClr val="FFC000"/>
                          </a:solidFill>
                          <a:effectLst/>
                          <a:latin typeface="+mn-lt"/>
                          <a:ea typeface="MS Gothic" panose="020B0609070205080204" pitchFamily="49" charset="-128"/>
                        </a:rPr>
                        <a:t>Data Sharing for Multi-AP Coordination</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rgbClr val="FFC000"/>
                          </a:solidFill>
                          <a:effectLst/>
                          <a:latin typeface="+mn-lt"/>
                          <a:ea typeface="MS Gothic" panose="020B0609070205080204" pitchFamily="49" charset="-128"/>
                        </a:rPr>
                        <a:t>Sungjin Park</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2 SPs</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Multi AP</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FFC00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942160162"/>
                  </a:ext>
                </a:extLst>
              </a:tr>
              <a:tr h="259126">
                <a:tc>
                  <a:txBody>
                    <a:bodyPr/>
                    <a:lstStyle/>
                    <a:p>
                      <a:pPr marL="0" marR="0" algn="ctr" defTabSz="914400" rtl="0" eaLnBrk="1" latinLnBrk="0" hangingPunct="1">
                        <a:spcBef>
                          <a:spcPts val="0"/>
                        </a:spcBef>
                        <a:spcAft>
                          <a:spcPts val="0"/>
                        </a:spcAft>
                      </a:pPr>
                      <a:r>
                        <a:rPr lang="en-GB" sz="1200" u="none" kern="1200" dirty="0">
                          <a:solidFill>
                            <a:srgbClr val="FFC000"/>
                          </a:solidFill>
                          <a:effectLst/>
                          <a:latin typeface="+mn-lt"/>
                          <a:ea typeface="MS Gothic" panose="020B0609070205080204" pitchFamily="49" charset="-128"/>
                          <a:cs typeface="+mn-cs"/>
                          <a:hlinkClick r:id="rId7">
                            <a:extLst>
                              <a:ext uri="{A12FA001-AC4F-418D-AE19-62706E023703}">
                                <ahyp:hlinkClr xmlns:ahyp="http://schemas.microsoft.com/office/drawing/2018/hyperlinkcolor" val="tx"/>
                              </a:ext>
                            </a:extLst>
                          </a:hlinkClick>
                        </a:rPr>
                        <a:t>1573r0</a:t>
                      </a:r>
                      <a:endParaRPr lang="en-US" sz="1200" u="none" kern="1200" dirty="0">
                        <a:solidFill>
                          <a:srgbClr val="FFC000"/>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kern="1200" dirty="0">
                          <a:solidFill>
                            <a:srgbClr val="FFC000"/>
                          </a:solidFill>
                          <a:effectLst/>
                          <a:latin typeface="+mn-lt"/>
                          <a:ea typeface="MS Gothic" panose="020B0609070205080204" pitchFamily="49" charset="-128"/>
                        </a:rPr>
                        <a:t>Channel Info. Feedback Method 4 Multi-AP Coord.</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a:solidFill>
                            <a:srgbClr val="FFC000"/>
                          </a:solidFill>
                          <a:effectLst/>
                          <a:latin typeface="+mn-lt"/>
                          <a:ea typeface="MS Gothic" panose="020B0609070205080204" pitchFamily="49" charset="-128"/>
                        </a:rPr>
                        <a:t>Dandan Liang</a:t>
                      </a:r>
                      <a:endParaRPr lang="en-US" sz="120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2 SPs</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Multi AP</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FFC00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200" b="0" dirty="0">
                          <a:solidFill>
                            <a:srgbClr val="00B05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1593r1</a:t>
                      </a:r>
                      <a:endParaRPr lang="en-US" sz="1200" b="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rgbClr val="00B050"/>
                          </a:solidFill>
                          <a:effectLst/>
                          <a:latin typeface="+mn-lt"/>
                          <a:ea typeface="MS Gothic" panose="020B0609070205080204" pitchFamily="49" charset="-128"/>
                        </a:rPr>
                        <a:t>Joint Sounding for Multi-AP Systems</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rgbClr val="00B050"/>
                          </a:solidFill>
                          <a:effectLst/>
                          <a:latin typeface="+mn-lt"/>
                          <a:ea typeface="MS Gothic" panose="020B0609070205080204" pitchFamily="49" charset="-128"/>
                        </a:rPr>
                        <a:t>Jianhan Liu</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00B050"/>
                          </a:solidFill>
                          <a:effectLst/>
                          <a:latin typeface="+mn-lt"/>
                          <a:ea typeface="MS Gothic" panose="020B0609070205080204" pitchFamily="49" charset="-128"/>
                        </a:rPr>
                        <a:t>2 SPs</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00B050"/>
                          </a:solidFill>
                          <a:effectLst/>
                          <a:latin typeface="+mn-lt"/>
                          <a:ea typeface="MS Gothic" panose="020B0609070205080204" pitchFamily="49" charset="-128"/>
                        </a:rPr>
                        <a:t>Multi AP</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200" dirty="0">
                          <a:solidFill>
                            <a:srgbClr val="FFC00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1594r2</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rgbClr val="FFC000"/>
                          </a:solidFill>
                          <a:effectLst/>
                          <a:latin typeface="+mn-lt"/>
                          <a:ea typeface="MS Gothic" panose="020B0609070205080204" pitchFamily="49" charset="-128"/>
                        </a:rPr>
                        <a:t>Coord. Beamforming/Null Steering Protocol in 11be</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rgbClr val="FFC000"/>
                          </a:solidFill>
                          <a:effectLst/>
                          <a:latin typeface="+mn-lt"/>
                          <a:ea typeface="MS Gothic" panose="020B0609070205080204" pitchFamily="49" charset="-128"/>
                        </a:rPr>
                        <a:t>David L.-Perez</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1 SP</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Multi AP</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FFC00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0773r7</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rgbClr val="00B050"/>
                          </a:solidFill>
                          <a:effectLst/>
                          <a:latin typeface="+mn-lt"/>
                          <a:ea typeface="Times New Roman" panose="02020603050405020304" pitchFamily="18" charset="0"/>
                        </a:rPr>
                        <a:t>Multi-link operation framework</a:t>
                      </a:r>
                    </a:p>
                  </a:txBody>
                  <a:tcPr anchor="b"/>
                </a:tc>
                <a:tc>
                  <a:txBody>
                    <a:bodyPr/>
                    <a:lstStyle/>
                    <a:p>
                      <a:pPr marL="0" marR="0" algn="l">
                        <a:spcBef>
                          <a:spcPts val="0"/>
                        </a:spcBef>
                        <a:spcAft>
                          <a:spcPts val="0"/>
                        </a:spcAft>
                      </a:pPr>
                      <a:r>
                        <a:rPr lang="en-US" sz="1200" b="0" i="0" kern="1200" dirty="0">
                          <a:solidFill>
                            <a:srgbClr val="00B050"/>
                          </a:solidFill>
                          <a:effectLst/>
                          <a:latin typeface="+mn-lt"/>
                          <a:ea typeface="+mn-ea"/>
                          <a:cs typeface="+mn-cs"/>
                        </a:rPr>
                        <a:t>Po-Kai Huang</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rgbClr val="00B050"/>
                          </a:solidFill>
                          <a:effectLst/>
                          <a:latin typeface="+mn-lt"/>
                          <a:ea typeface="MS Gothic" panose="020B0609070205080204" pitchFamily="49" charset="-128"/>
                        </a:rPr>
                        <a:t>Multi Link</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31395740"/>
                  </a:ext>
                </a:extLst>
              </a:tr>
              <a:tr h="297047">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11"/>
                        </a:rPr>
                        <a:t>1082r4</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Operation: Dynamic TID Transfer</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 Abhishek Patil</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065179056"/>
                  </a:ext>
                </a:extLst>
              </a:tr>
              <a:tr h="297047">
                <a:tc>
                  <a:txBody>
                    <a:bodyPr/>
                    <a:lstStyle/>
                    <a:p>
                      <a:pPr marL="0" marR="0" algn="ctr" defTabSz="914400" rtl="0" eaLnBrk="1" latinLnBrk="0" hangingPunct="1">
                        <a:spcBef>
                          <a:spcPts val="0"/>
                        </a:spcBef>
                        <a:spcAft>
                          <a:spcPts val="0"/>
                        </a:spcAft>
                      </a:pPr>
                      <a:r>
                        <a:rPr lang="en-US" sz="1200" u="none" kern="1200" dirty="0">
                          <a:solidFill>
                            <a:schemeClr val="tx1"/>
                          </a:solidFill>
                          <a:effectLst/>
                          <a:latin typeface="+mn-lt"/>
                          <a:ea typeface="MS Gothic" panose="020B0609070205080204" pitchFamily="49" charset="-128"/>
                          <a:cs typeface="+mn-cs"/>
                          <a:hlinkClick r:id="rId12"/>
                        </a:rPr>
                        <a:t>1116r2</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Channel access in multi-band operation</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S Gothic" panose="020B0609070205080204" pitchFamily="49" charset="-128"/>
                        </a:rPr>
                        <a:t>4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884195072"/>
                  </a:ext>
                </a:extLst>
              </a:tr>
              <a:tr h="297047">
                <a:tc>
                  <a:txBody>
                    <a:bodyPr/>
                    <a:lstStyle/>
                    <a:p>
                      <a:pPr marL="0" marR="0" algn="ctr" defTabSz="914400" rtl="0" eaLnBrk="1" latinLnBrk="0" hangingPunct="1">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13"/>
                        </a:rPr>
                        <a:t>1405r3</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Operation Channel Access Discussion</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a:solidFill>
                            <a:schemeClr val="tx1"/>
                          </a:solidFill>
                          <a:effectLst/>
                          <a:latin typeface="+mn-lt"/>
                          <a:ea typeface="MS Gothic" panose="020B0609070205080204" pitchFamily="49" charset="-128"/>
                        </a:rPr>
                        <a:t>Sharan Naribole</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2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14"/>
                        </a:rPr>
                        <a:t>1509r2</a:t>
                      </a:r>
                      <a:endParaRPr lang="en-GB" sz="1200" u="none" kern="1200" dirty="0">
                        <a:solidFill>
                          <a:srgbClr val="FF0000"/>
                        </a:solidFill>
                        <a:effectLst/>
                        <a:latin typeface="+mn-lt"/>
                        <a:ea typeface="MS Gothic" panose="020B0609070205080204" pitchFamily="49" charset="-128"/>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Discussion on Multi-link Setup</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Insun Jang</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1 SP</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15"/>
                        </a:rPr>
                        <a:t>1512r1</a:t>
                      </a:r>
                      <a:endParaRPr lang="en-GB" sz="1200" u="none" kern="1200" dirty="0">
                        <a:solidFill>
                          <a:schemeClr val="tx1"/>
                        </a:solidFill>
                        <a:effectLst/>
                        <a:latin typeface="+mn-lt"/>
                        <a:ea typeface="MS Gothic" panose="020B0609070205080204" pitchFamily="49" charset="-128"/>
                        <a:cs typeface="+mn-cs"/>
                        <a:hlinkClick r:id="rId15">
                          <a:extLst>
                            <a:ext uri="{A12FA001-AC4F-418D-AE19-62706E023703}">
                              <ahyp:hlinkClr xmlns:ahyp="http://schemas.microsoft.com/office/drawing/2018/hyperlinkcolor" val="tx"/>
                            </a:ext>
                          </a:extLst>
                        </a:hlinkClick>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acknowledgment</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Rojan Chitrakar</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3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16"/>
                        </a:rPr>
                        <a:t>1159r2</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operation capability announcement</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Liwen Chu</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1 SP</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71507352"/>
                  </a:ext>
                </a:extLst>
              </a:tr>
            </a:tbl>
          </a:graphicData>
        </a:graphic>
      </p:graphicFrame>
      <p:sp>
        <p:nvSpPr>
          <p:cNvPr id="11" name="TextBox 10">
            <a:extLst>
              <a:ext uri="{FF2B5EF4-FFF2-40B4-BE49-F238E27FC236}">
                <a16:creationId xmlns:a16="http://schemas.microsoft.com/office/drawing/2014/main" id="{02CE227E-D6BD-4A50-8C16-CE50C2300D8B}"/>
              </a:ext>
            </a:extLst>
          </p:cNvPr>
          <p:cNvSpPr txBox="1"/>
          <p:nvPr/>
        </p:nvSpPr>
        <p:spPr>
          <a:xfrm>
            <a:off x="1832856" y="6138446"/>
            <a:ext cx="4930452" cy="338554"/>
          </a:xfrm>
          <a:prstGeom prst="rect">
            <a:avLst/>
          </a:prstGeom>
          <a:noFill/>
        </p:spPr>
        <p:txBody>
          <a:bodyPr wrap="none" rtlCol="0">
            <a:spAutoFit/>
          </a:bodyPr>
          <a:lstStyle/>
          <a:p>
            <a:r>
              <a:rPr lang="en-US" sz="1600" dirty="0">
                <a:solidFill>
                  <a:schemeClr val="tx1"/>
                </a:solidFill>
              </a:rPr>
              <a:t>Color Legend:</a:t>
            </a:r>
            <a:r>
              <a:rPr lang="en-US" sz="1600" dirty="0">
                <a:solidFill>
                  <a:srgbClr val="00B050"/>
                </a:solidFill>
              </a:rPr>
              <a:t> Presented; </a:t>
            </a:r>
            <a:r>
              <a:rPr lang="en-US" sz="1600" dirty="0">
                <a:solidFill>
                  <a:srgbClr val="FFC000"/>
                </a:solidFill>
              </a:rPr>
              <a:t>Deferred; </a:t>
            </a:r>
            <a:r>
              <a:rPr lang="en-US" sz="1600" dirty="0">
                <a:solidFill>
                  <a:schemeClr val="tx1"/>
                </a:solidFill>
              </a:rPr>
              <a:t>Pending;</a:t>
            </a:r>
            <a:r>
              <a:rPr lang="en-US" sz="1600" dirty="0">
                <a:solidFill>
                  <a:srgbClr val="00B050"/>
                </a:solidFill>
              </a:rPr>
              <a:t> </a:t>
            </a:r>
            <a:r>
              <a:rPr lang="en-US" sz="1600" dirty="0">
                <a:solidFill>
                  <a:srgbClr val="FF0000"/>
                </a:solidFill>
              </a:rPr>
              <a:t>Withdrawn;</a:t>
            </a:r>
          </a:p>
        </p:txBody>
      </p:sp>
    </p:spTree>
    <p:extLst>
      <p:ext uri="{BB962C8B-B14F-4D97-AF65-F5344CB8AC3E}">
        <p14:creationId xmlns:p14="http://schemas.microsoft.com/office/powerpoint/2010/main" val="2304446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extLst>
              <p:ext uri="{D42A27DB-BD31-4B8C-83A1-F6EECF244321}">
                <p14:modId xmlns:p14="http://schemas.microsoft.com/office/powerpoint/2010/main" val="757105814"/>
              </p:ext>
            </p:extLst>
          </p:nvPr>
        </p:nvGraphicFramePr>
        <p:xfrm>
          <a:off x="381000" y="1524000"/>
          <a:ext cx="8382000" cy="4747176"/>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2"/>
                        </a:rPr>
                        <a:t>1510r1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EHT Power saving considering multi-link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Jeongki Kim</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4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hlinkClick r:id="rId3"/>
                        </a:rPr>
                        <a:t>1525r1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Association</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959926834"/>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054514910"/>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61622114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4232093254"/>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26625842"/>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42091885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858126288"/>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04034456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359540960"/>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540090221"/>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203606607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18101893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68163897"/>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952303035"/>
                  </a:ext>
                </a:extLst>
              </a:tr>
            </a:tbl>
          </a:graphicData>
        </a:graphic>
      </p:graphicFrame>
    </p:spTree>
    <p:extLst>
      <p:ext uri="{BB962C8B-B14F-4D97-AF65-F5344CB8AC3E}">
        <p14:creationId xmlns:p14="http://schemas.microsoft.com/office/powerpoint/2010/main" val="2635924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756717928"/>
              </p:ext>
            </p:extLst>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marL="0" algn="ctr" defTabSz="914400" rtl="0" eaLnBrk="1" latinLnBrk="0" hangingPunct="1"/>
                      <a:r>
                        <a:rPr lang="en-US" sz="1200" b="1" kern="1200" dirty="0">
                          <a:solidFill>
                            <a:schemeClr val="tx1"/>
                          </a:solidFill>
                          <a:latin typeface="+mn-lt"/>
                          <a:ea typeface="+mn-ea"/>
                          <a:cs typeface="+mn-cs"/>
                        </a:rPr>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1358r0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Yongho Seok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dirty="0">
                          <a:solidFill>
                            <a:schemeClr val="tx1"/>
                          </a:solidFill>
                          <a:latin typeface="+mn-lt"/>
                          <a:ea typeface="+mn-ea"/>
                          <a:cs typeface="+mn-cs"/>
                        </a:rPr>
                        <a:t>MAC</a:t>
                      </a: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3"/>
                        </a:rPr>
                        <a:t>1526r1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Power-save</a:t>
                      </a:r>
                      <a:endParaRPr lang="en-US" sz="1200" b="0" kern="1200" dirty="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4"/>
                        </a:rPr>
                        <a:t>1528r1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 Link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1532r0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Discussion on Multi-link Acknowledgement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Ryuichi Hirata</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1536r0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Power Consideration for Multi-link Transmissions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Rojan Chitrakar</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1541r0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Performance aspects of multi link op with constraints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Dmitry Akhmetov</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1542r0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broadcast addressed frame reception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Po-Kai Huang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9"/>
                        </a:rPr>
                        <a:t>1544r0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power save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Minyoung Park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1546r0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Legacy Performance Impact on Multi-link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Yongho Seok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1548r0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Channel access design for synchronized multi-links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Yunbo Li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1549r0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association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Yunbo Li</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1568r0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Further Discussion on Multi-link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Xiaofei WANG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1583r0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BSS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Jarkko Kneckt</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1591r1</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BA setup for multi-link Aggregation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Jason Yuchen Guo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16"/>
                        </a:rPr>
                        <a:t>1613r0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TXOP Sharing for Delay Reduction</a:t>
                      </a:r>
                      <a:endParaRPr lang="en-US" sz="1200" b="0" kern="1200" dirty="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Yongsu Gwak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3779813522"/>
              </p:ext>
            </p:extLst>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1614r0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setup procedure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Hanseul Hong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1617r0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 save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Liwen Chu</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1555r0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b="0" kern="1200" dirty="0">
                          <a:solidFill>
                            <a:schemeClr val="tx1"/>
                          </a:solidFill>
                          <a:latin typeface="+mn-lt"/>
                          <a:ea typeface="+mn-ea"/>
                          <a:cs typeface="+mn-cs"/>
                        </a:rPr>
                        <a:t> Simultaneous Tx/Rx Cap. indication for multi-link op.</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dirty="0">
                          <a:solidFill>
                            <a:schemeClr val="tx1"/>
                          </a:solidFill>
                          <a:latin typeface="+mn-lt"/>
                          <a:ea typeface="+mn-ea"/>
                          <a:cs typeface="+mn-cs"/>
                        </a:rPr>
                        <a:t>Yifan Zhou</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5">
                            <a:extLst>
                              <a:ext uri="{A12FA001-AC4F-418D-AE19-62706E023703}">
                                <ahyp:hlinkClr xmlns:ahyp="http://schemas.microsoft.com/office/drawing/2018/hyperlinkcolor" val="tx"/>
                              </a:ext>
                            </a:extLst>
                          </a:hlinkClick>
                        </a:rPr>
                        <a:t>1340r2</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rgbClr val="00B050"/>
                          </a:solidFill>
                          <a:latin typeface="+mn-lt"/>
                          <a:ea typeface="+mn-ea"/>
                          <a:cs typeface="+mn-cs"/>
                        </a:rPr>
                        <a:t> Revisit Tone Plan</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Brian Hart</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Pending</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PHY</a:t>
                      </a:r>
                      <a:endParaRPr lang="en-US" sz="1200" b="0" kern="1200" dirty="0">
                        <a:solidFill>
                          <a:srgbClr val="00B050"/>
                        </a:solidFill>
                        <a:latin typeface="+mn-lt"/>
                        <a:ea typeface="+mn-ea"/>
                        <a:cs typeface="+mn-cs"/>
                      </a:endParaRPr>
                    </a:p>
                  </a:txBody>
                  <a:tcPr anchor="b"/>
                </a:tc>
                <a:tc>
                  <a:txBody>
                    <a:bodyPr/>
                    <a:lstStyle/>
                    <a:p>
                      <a:pPr algn="ctr" fontAlgn="b"/>
                      <a:r>
                        <a:rPr lang="en-GB" sz="1200" b="0" kern="1200" dirty="0">
                          <a:solidFill>
                            <a:srgbClr val="00B050"/>
                          </a:solidFill>
                          <a:latin typeface="+mn-lt"/>
                          <a:ea typeface="+mn-ea"/>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1487r0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11be tone plan</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Ross Jian Yu</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Pending</a:t>
                      </a:r>
                      <a:endParaRPr lang="en-US" sz="1200" b="0" kern="120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7">
                            <a:extLst>
                              <a:ext uri="{A12FA001-AC4F-418D-AE19-62706E023703}">
                                <ahyp:hlinkClr xmlns:ahyp="http://schemas.microsoft.com/office/drawing/2018/hyperlinkcolor" val="tx"/>
                              </a:ext>
                            </a:extLst>
                          </a:hlinkClick>
                        </a:rPr>
                        <a:t>1492r0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a:t>
                      </a:r>
                      <a:r>
                        <a:rPr lang="en-GB" sz="1200" b="0" kern="1200" dirty="0">
                          <a:solidFill>
                            <a:schemeClr val="tx1"/>
                          </a:solidFill>
                          <a:latin typeface="+mn-lt"/>
                          <a:ea typeface="+mn-ea"/>
                          <a:cs typeface="+mn-cs"/>
                        </a:rPr>
                        <a:t>Non-OFDMA Tone Plan for 320MHz</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Eunsung Park</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Pending</a:t>
                      </a:r>
                      <a:endParaRPr lang="en-US" sz="1200" b="0" kern="120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1493r0</a:t>
                      </a:r>
                      <a:endParaRPr lang="en-US" sz="1200">
                        <a:effectLst/>
                        <a:latin typeface="+mn-lt"/>
                        <a:ea typeface="Times New Roman" panose="02020603050405020304" pitchFamily="18" charset="0"/>
                      </a:endParaRPr>
                    </a:p>
                  </a:txBody>
                  <a:tcPr anchor="b"/>
                </a:tc>
                <a:tc>
                  <a:txBody>
                    <a:bodyPr/>
                    <a:lstStyle/>
                    <a:p>
                      <a:pPr algn="l"/>
                      <a:r>
                        <a:rPr lang="en-US" sz="1200" b="0" dirty="0">
                          <a:effectLst/>
                        </a:rPr>
                        <a:t>Phase Rotation for 320MHz</a:t>
                      </a:r>
                    </a:p>
                  </a:txBody>
                  <a:tcPr anchor="ctr"/>
                </a:tc>
                <a:tc>
                  <a:txBody>
                    <a:bodyPr/>
                    <a:lstStyle/>
                    <a:p>
                      <a:pPr marL="0" marR="0" algn="ctr">
                        <a:spcBef>
                          <a:spcPts val="0"/>
                        </a:spcBef>
                        <a:spcAft>
                          <a:spcPts val="0"/>
                        </a:spcAft>
                      </a:pPr>
                      <a:r>
                        <a:rPr lang="en-GB" sz="1200" b="0" kern="1200" dirty="0">
                          <a:solidFill>
                            <a:schemeClr val="tx1"/>
                          </a:solidFill>
                          <a:latin typeface="+mn-lt"/>
                          <a:ea typeface="+mn-ea"/>
                          <a:cs typeface="+mn-cs"/>
                        </a:rPr>
                        <a:t>Eunsung Park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a:solidFill>
                            <a:srgbClr val="0000FF"/>
                          </a:solidFill>
                          <a:effectLst/>
                          <a:latin typeface="+mn-lt"/>
                          <a:ea typeface="Times New Roman" panose="02020603050405020304" pitchFamily="18" charset="0"/>
                          <a:hlinkClick r:id="rId9"/>
                        </a:rPr>
                        <a:t>1497r0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Auto-detection in 11be</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Si-Chan Noh</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1516r0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11be Preamble Structure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Xiaogang Chen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1519r0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Forward Compatibility for WiFi Preamble Design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Sameer Vermani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1521r0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Further Thoughts on 11be Tone Plan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Bin Tian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1540r0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EHT Preamble Design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Rui Cao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1556r0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Lean PHY for EHT</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Miguel Lopez</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1569r0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Preamble Design Consideration for 11be follow-up</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Li-Hsiang Sun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6"/>
                        </a:rPr>
                        <a:t>1579r0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Adapting be chan. model to modern (</a:t>
                      </a:r>
                      <a:r>
                        <a:rPr lang="en-GB" sz="1200" b="0" kern="1200" dirty="0" err="1">
                          <a:solidFill>
                            <a:schemeClr val="tx1"/>
                          </a:solidFill>
                          <a:latin typeface="+mn-lt"/>
                          <a:ea typeface="+mn-ea"/>
                          <a:cs typeface="+mn-cs"/>
                        </a:rPr>
                        <a:t>Doppl</a:t>
                      </a:r>
                      <a:r>
                        <a:rPr lang="en-GB" sz="1200" b="0" kern="1200" dirty="0">
                          <a:solidFill>
                            <a:schemeClr val="tx1"/>
                          </a:solidFill>
                          <a:latin typeface="+mn-lt"/>
                          <a:ea typeface="+mn-ea"/>
                          <a:cs typeface="+mn-cs"/>
                        </a:rPr>
                        <a:t>.) use cases</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Shimi Shilo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065608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2640553700"/>
              </p:ext>
            </p:extLst>
          </p:nvPr>
        </p:nvGraphicFramePr>
        <p:xfrm>
          <a:off x="533400" y="1524000"/>
          <a:ext cx="8272780"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2"/>
                        </a:rPr>
                        <a:t>1606r0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Preamble Puncturing and SIG-B Signaling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John Son</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1497r0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Autodetection in 11be</a:t>
                      </a:r>
                      <a:endParaRPr lang="en-US" sz="1200" u="none">
                        <a:solidFill>
                          <a:schemeClr val="tx1"/>
                        </a:solidFill>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Sichan Noh</a:t>
                      </a:r>
                      <a:endParaRPr lang="en-US" sz="1200" u="none">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1459r0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 HARQ applicable A-MPDU</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Lei Huang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HARQ</a:t>
                      </a:r>
                      <a:endParaRPr lang="en-US" sz="1200" u="none">
                        <a:solidFill>
                          <a:schemeClr val="tx1"/>
                        </a:solidFill>
                        <a:effectLst/>
                        <a:latin typeface="+mn-lt"/>
                        <a:ea typeface="Times New Roman" panose="02020603050405020304" pitchFamily="18" charset="0"/>
                      </a:endParaRPr>
                    </a:p>
                  </a:txBody>
                  <a:tcPr anchor="ctr"/>
                </a:tc>
                <a:tc>
                  <a:txBody>
                    <a:bodyPr/>
                    <a:lstStyle/>
                    <a:p>
                      <a:pPr algn="ctr" fontAlgn="b"/>
                      <a:r>
                        <a:rPr lang="en-US" sz="1200" u="none" kern="120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1553r0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Consideration on HARQ feedback</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Taewon Song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1578r0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An HARQ Transmission Scheme for 11be</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Shimi Shilo</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1589r0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What should be the HARQ unit and why?</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Imran Latif</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1622r0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Use Auto Repetition in low latency queue</a:t>
                      </a:r>
                      <a:endParaRPr lang="en-US" sz="1200" u="none">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Tony Zeng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Low Lat</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US" sz="1200" u="none" kern="1200" dirty="0">
                          <a:solidFill>
                            <a:schemeClr val="tx1"/>
                          </a:solidFill>
                          <a:effectLst/>
                          <a:latin typeface="+mn-lt"/>
                          <a:ea typeface="MS Gothic" panose="020B0609070205080204" pitchFamily="49" charset="-128"/>
                          <a:cs typeface="+mn-cs"/>
                        </a:rPr>
                        <a:t>MAC</a:t>
                      </a:r>
                    </a:p>
                  </a:txBody>
                  <a:tcPr marL="9525" marR="9525" marT="9525" marB="0" anchor="ctr"/>
                </a:tc>
                <a:extLst>
                  <a:ext uri="{0D108BD9-81ED-4DB2-BD59-A6C34878D82A}">
                    <a16:rowId xmlns:a16="http://schemas.microsoft.com/office/drawing/2014/main" val="1751318475"/>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69481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Hawaii, Hawaii</a:t>
            </a:r>
          </a:p>
          <a:p>
            <a:pPr algn="ctr">
              <a:lnSpc>
                <a:spcPct val="90000"/>
              </a:lnSpc>
              <a:buFontTx/>
              <a:buNone/>
            </a:pPr>
            <a:r>
              <a:rPr lang="en-US" sz="4000" dirty="0">
                <a:latin typeface="Arial" panose="020B0604020202020204" pitchFamily="34" charset="0"/>
              </a:rPr>
              <a:t>November 10-15,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79044750"/>
              </p:ext>
            </p:extLst>
          </p:nvPr>
        </p:nvGraphicFramePr>
        <p:xfrm>
          <a:off x="381000" y="1524000"/>
          <a:ext cx="8393411" cy="4673730"/>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1035050">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1547r0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Multi-link-operation-and-channel-access-discussion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1582r0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Coord. AP Time &amp; Freq. Sharing in a TX </a:t>
                      </a:r>
                      <a:r>
                        <a:rPr lang="en-US" sz="1200" b="0" i="0" u="none" strike="noStrike" dirty="0" err="1">
                          <a:solidFill>
                            <a:srgbClr val="00B050"/>
                          </a:solidFill>
                          <a:effectLst/>
                          <a:latin typeface="Times New Roman" panose="02020603050405020304" pitchFamily="18" charset="0"/>
                        </a:rPr>
                        <a:t>Opport</a:t>
                      </a:r>
                      <a:r>
                        <a:rPr lang="en-US" sz="1200" b="0" i="0" u="none" strike="noStrike" dirty="0">
                          <a:solidFill>
                            <a:srgbClr val="00B050"/>
                          </a:solidFill>
                          <a:effectLst/>
                          <a:latin typeface="Times New Roman" panose="02020603050405020304" pitchFamily="18" charset="0"/>
                        </a:rPr>
                        <a:t>. in 11be</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4"/>
                        </a:rPr>
                        <a:t>1604r0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EHT Direct Link Transmission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Dibakar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1615r1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 and Jitter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1633r0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Performance and Fairness of Multi-link Operations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Wisnu Murti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1652r1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Multi-ap-transmission-procedure</a:t>
                      </a:r>
                    </a:p>
                  </a:txBody>
                  <a:tcPr marL="9525" marR="9525" marT="9525" marB="0" anchor="b"/>
                </a:tc>
                <a:tc>
                  <a:txBody>
                    <a:bodyPr/>
                    <a:lstStyle/>
                    <a:p>
                      <a:pPr algn="l" fontAlgn="b"/>
                      <a:r>
                        <a:rPr lang="en-US" sz="1200" b="0" i="0" u="none" strike="noStrike" dirty="0" err="1">
                          <a:solidFill>
                            <a:srgbClr val="000000"/>
                          </a:solidFill>
                          <a:effectLst/>
                          <a:latin typeface="Times New Roman" panose="02020603050405020304" pitchFamily="18" charset="0"/>
                        </a:rPr>
                        <a:t>SangSun</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1678r0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Multiple-links-asynchronous-and-synchronous-transmission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Alan Jauh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1779r0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Downlink spatial reuse parameter framework with coordinated beamforming/null steering for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David Lopez-Perez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1780r0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AR/VR on EHT: Design 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 Alex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1788r0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Coordinated-ofdma-operation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2"/>
                        </a:rPr>
                        <a:t>1822r0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security consideration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3"/>
                        </a:rPr>
                        <a:t>1823r0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setup follow 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4"/>
                        </a:rPr>
                        <a:t>1836r0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Channel Access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Sharan Naribole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5"/>
                        </a:rPr>
                        <a:t>1851r0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Latency enhancement in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Suhwook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6">
                            <a:extLst>
                              <a:ext uri="{A12FA001-AC4F-418D-AE19-62706E023703}">
                                <ahyp:hlinkClr xmlns:ahyp="http://schemas.microsoft.com/office/drawing/2018/hyperlinkcolor" val="tx"/>
                              </a:ext>
                            </a:extLst>
                          </a:hlinkClick>
                        </a:rPr>
                        <a:t>1855r0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802.1ax overview</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Osama Aboul-Magd</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 (1SP)</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35440660"/>
              </p:ext>
            </p:extLst>
          </p:nvPr>
        </p:nvGraphicFramePr>
        <p:xfrm>
          <a:off x="533400" y="1524000"/>
          <a:ext cx="8153400" cy="4595492"/>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1856r0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A-MPDU and BA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1857r0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link power save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1858r0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 System Level Simulation Results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Sebastian Max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5"/>
                        </a:rPr>
                        <a:t>1867r0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Comparison of LTF Designs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6"/>
                        </a:rPr>
                        <a:t>1868r0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Signaling support for multi-RU assignment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1869</a:t>
                      </a:r>
                      <a:r>
                        <a:rPr lang="en-US" sz="1200" b="0" i="0" u="none" strike="noStrike" dirty="0">
                          <a:solidFill>
                            <a:schemeClr val="tx1"/>
                          </a:solidFill>
                          <a:effectLst/>
                          <a:latin typeface="Times New Roman" panose="02020603050405020304" pitchFamily="18" charset="0"/>
                          <a:hlinkClick r:id="rId7"/>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Preamble puncturing and RU aggregation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Bin Tian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1870</a:t>
                      </a:r>
                      <a:r>
                        <a:rPr lang="en-US" sz="1200" b="0" i="0" u="none" strike="noStrike" dirty="0">
                          <a:solidFill>
                            <a:schemeClr val="tx1"/>
                          </a:solidFill>
                          <a:effectLst/>
                          <a:latin typeface="Times New Roman" panose="02020603050405020304" pitchFamily="18" charset="0"/>
                          <a:hlinkClick r:id="rId8"/>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Further Ideas on EHT Preamble Design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1872r0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Joint MU Analysis &amp; Simulations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Sudhir Srinivasa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1874</a:t>
                      </a:r>
                      <a:r>
                        <a:rPr lang="en-US" sz="1200" b="0" i="0" u="none" strike="noStrike" dirty="0">
                          <a:solidFill>
                            <a:schemeClr val="tx1"/>
                          </a:solidFill>
                          <a:effectLst/>
                          <a:latin typeface="Times New Roman" panose="02020603050405020304" pitchFamily="18" charset="0"/>
                          <a:hlinkClick r:id="rId1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preamble autodetection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1877r0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16 Spatial Stream Support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Wook Bong Lee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1879</a:t>
                      </a:r>
                      <a:r>
                        <a:rPr lang="en-US" sz="1200" b="0" i="0" u="none" strike="noStrike" dirty="0">
                          <a:solidFill>
                            <a:schemeClr val="tx1"/>
                          </a:solidFill>
                          <a:effectLst/>
                          <a:latin typeface="Times New Roman" panose="02020603050405020304" pitchFamily="18" charset="0"/>
                          <a:hlinkClick r:id="rId1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 AP Time and Frequency Sharing Gain Analysis</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3"/>
                        </a:rPr>
                        <a:t>1883</a:t>
                      </a:r>
                      <a:r>
                        <a:rPr lang="en-US" sz="1200" b="0" i="0" u="none" strike="noStrike" dirty="0">
                          <a:solidFill>
                            <a:schemeClr val="tx1"/>
                          </a:solidFill>
                          <a:effectLst/>
                          <a:latin typeface="Times New Roman" panose="02020603050405020304" pitchFamily="18" charset="0"/>
                          <a:hlinkClick r:id="rId13"/>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802.11be preamble and auto-detection follow 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4"/>
                        </a:rPr>
                        <a:t>1884</a:t>
                      </a:r>
                      <a:r>
                        <a:rPr lang="en-US" sz="1200" b="0" i="0" u="none" strike="noStrike" dirty="0">
                          <a:solidFill>
                            <a:schemeClr val="tx1"/>
                          </a:solidFill>
                          <a:effectLst/>
                          <a:latin typeface="Times New Roman" panose="02020603050405020304" pitchFamily="18" charset="0"/>
                          <a:hlinkClick r:id="rId14"/>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RTA retransmission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Liangxiao Xin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5"/>
                        </a:rPr>
                        <a:t>1887</a:t>
                      </a:r>
                      <a:r>
                        <a:rPr lang="en-US" sz="1200" b="0" i="0" u="none" strike="noStrike" dirty="0">
                          <a:solidFill>
                            <a:schemeClr val="tx1"/>
                          </a:solidFill>
                          <a:effectLst/>
                          <a:latin typeface="Times New Roman" panose="02020603050405020304" pitchFamily="18" charset="0"/>
                          <a:hlinkClick r:id="rId1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Acknowledgement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Taewon Song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6"/>
                        </a:rPr>
                        <a:t>1888</a:t>
                      </a:r>
                      <a:r>
                        <a:rPr lang="en-US" sz="1200" b="0" i="0" u="none" strike="noStrike" dirty="0">
                          <a:solidFill>
                            <a:schemeClr val="tx1"/>
                          </a:solidFill>
                          <a:effectLst/>
                          <a:latin typeface="Times New Roman" panose="02020603050405020304" pitchFamily="18" charset="0"/>
                          <a:hlinkClick r:id="rId1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 evaluation of deterministic service for EHT - Follow 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Suhwook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760898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56523339"/>
              </p:ext>
            </p:extLst>
          </p:nvPr>
        </p:nvGraphicFramePr>
        <p:xfrm>
          <a:off x="533400" y="1524000"/>
          <a:ext cx="8153400" cy="4635809"/>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1889r0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240MHz Bandwidth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30732594"/>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1890</a:t>
                      </a:r>
                      <a:r>
                        <a:rPr lang="en-US" sz="1200" b="0" i="0" u="none" strike="noStrike" dirty="0">
                          <a:solidFill>
                            <a:schemeClr val="tx1"/>
                          </a:solidFill>
                          <a:effectLst/>
                          <a:latin typeface="Times New Roman" panose="02020603050405020304" pitchFamily="18" charset="0"/>
                          <a:hlinkClick r:id="rId3"/>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Phase Rotation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1895r0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Setup for Multi-AP coordination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Sungjin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1899r1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MLA MAC Addresses considerations </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6"/>
                        </a:rPr>
                        <a:t>1900r1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Times New Roman" panose="02020603050405020304" pitchFamily="18" charset="0"/>
                        </a:rPr>
                        <a:t>MLA-security-considerations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1901r0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Priority Access Support in IEEE 802.11be: What and Why?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Subir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1903r0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Uplink Coordinated Multi-AP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Roya Doostnejad</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1904r0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MLO: Link Management (follow-up) </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1907r0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Multiple RU Combinations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Jianhan Liu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1908r0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Multi-Ru Support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1909r0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of JT with Wireless Backhaul</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3"/>
                        </a:rPr>
                        <a:t>1910r0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 matrices to support more than 8 TX chains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Miguel López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4"/>
                        </a:rPr>
                        <a:t>1911r0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channelization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5"/>
                        </a:rPr>
                        <a:t>1914</a:t>
                      </a:r>
                      <a:r>
                        <a:rPr lang="en-US" sz="1200" b="0" i="0" u="none" strike="noStrike" dirty="0">
                          <a:solidFill>
                            <a:schemeClr val="tx1"/>
                          </a:solidFill>
                          <a:effectLst/>
                          <a:latin typeface="Times New Roman" panose="02020603050405020304" pitchFamily="18" charset="0"/>
                          <a:hlinkClick r:id="rId1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RU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6"/>
                        </a:rPr>
                        <a:t>1917</a:t>
                      </a:r>
                      <a:r>
                        <a:rPr lang="en-US" sz="1200" b="0" i="0" u="none" strike="noStrike" dirty="0">
                          <a:solidFill>
                            <a:schemeClr val="tx1"/>
                          </a:solidFill>
                          <a:effectLst/>
                          <a:latin typeface="Times New Roman" panose="02020603050405020304" pitchFamily="18" charset="0"/>
                          <a:hlinkClick r:id="rId1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Considerations for multi-link channel access without simultaneous TX/RX capability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Insun Jang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2284971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21544561"/>
              </p:ext>
            </p:extLst>
          </p:nvPr>
        </p:nvGraphicFramePr>
        <p:xfrm>
          <a:off x="533400" y="1524000"/>
          <a:ext cx="8153400" cy="4534844"/>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1918</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UL MU efficiency enhancement considering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18850268"/>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1919r0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Coordinated OFDMA</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1920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Power Save for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1921r0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architecture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1923r0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Revisiting HARQ Complexity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5"/>
                        </a:rPr>
                        <a:t>1924</a:t>
                      </a:r>
                      <a:r>
                        <a:rPr lang="en-US" sz="1200" b="0" i="0" u="none" strike="noStrike" dirty="0">
                          <a:solidFill>
                            <a:schemeClr val="tx1"/>
                          </a:solidFill>
                          <a:effectLst/>
                          <a:latin typeface="Times New Roman" panose="02020603050405020304" pitchFamily="18" charset="0"/>
                          <a:hlinkClick r:id="rId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 – steps for using a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1925</a:t>
                      </a:r>
                      <a:r>
                        <a:rPr lang="en-US" sz="1200" b="0" i="0" u="none" strike="noStrike" dirty="0">
                          <a:solidFill>
                            <a:schemeClr val="tx1"/>
                          </a:solidFill>
                          <a:effectLst/>
                          <a:latin typeface="Times New Roman" panose="02020603050405020304" pitchFamily="18" charset="0"/>
                          <a:hlinkClick r:id="rId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Consideration of EHT-LTF</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Jinmin Kim</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1926</a:t>
                      </a:r>
                      <a:r>
                        <a:rPr lang="en-US" sz="1200" b="0" i="0" u="none" strike="noStrike" dirty="0">
                          <a:solidFill>
                            <a:schemeClr val="tx1"/>
                          </a:solidFill>
                          <a:effectLst/>
                          <a:latin typeface="Times New Roman" panose="02020603050405020304" pitchFamily="18" charset="0"/>
                          <a:hlinkClick r:id="rId7"/>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Dynamic thresholds for channel bonding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Leonardo Lanante Jr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1927r0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Multi-link-operation-simulation-methodology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1928r0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Multi-link-operation-performance-evaluation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1930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AP assisted Multi-link operation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Dibakar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1931r0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 group formation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1932r0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policy framework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Capabilities to Support Time-Aware Scheduling in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Dave Cavalcante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0">
                <a:tc>
                  <a:txBody>
                    <a:bodyPr/>
                    <a:lstStyle/>
                    <a:p>
                      <a:pPr algn="ctr" fontAlgn="b"/>
                      <a:r>
                        <a:rPr lang="en-US" sz="1200" b="0" i="0" u="none" strike="noStrike" kern="1200" dirty="0">
                          <a:solidFill>
                            <a:srgbClr val="000000"/>
                          </a:solidFill>
                          <a:effectLst/>
                          <a:latin typeface="Times New Roman" panose="02020603050405020304" pitchFamily="18" charset="0"/>
                          <a:ea typeface="+mn-ea"/>
                          <a:cs typeface="+mn-cs"/>
                          <a:hlinkClick r:id="rId13"/>
                        </a:rPr>
                        <a:t>1934r0</a:t>
                      </a:r>
                      <a:endParaRPr lang="en-US" sz="1200" b="0" i="0" u="none" strike="noStrike"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algn="l"/>
                      <a:r>
                        <a:rPr lang="en-US" sz="1200" b="0" i="0" u="none" strike="noStrike" kern="1200" dirty="0">
                          <a:solidFill>
                            <a:srgbClr val="000000"/>
                          </a:solidFill>
                          <a:effectLst/>
                          <a:latin typeface="Times New Roman" panose="02020603050405020304" pitchFamily="18" charset="0"/>
                          <a:ea typeface="+mn-ea"/>
                          <a:cs typeface="+mn-cs"/>
                        </a:rPr>
                        <a:t>Precoding performance using implicit channel estimation</a:t>
                      </a:r>
                    </a:p>
                  </a:txBody>
                  <a:tcPr anchor="ctr"/>
                </a:tc>
                <a:tc>
                  <a:txBody>
                    <a:bodyPr/>
                    <a:lstStyle/>
                    <a:p>
                      <a:pPr algn="l" fontAlgn="b"/>
                      <a:r>
                        <a:rPr lang="en-US" sz="1200" b="0" i="0" u="none" strike="noStrike" kern="1200" dirty="0">
                          <a:solidFill>
                            <a:srgbClr val="000000"/>
                          </a:solidFill>
                          <a:effectLst/>
                          <a:latin typeface="Times New Roman" panose="02020603050405020304" pitchFamily="18" charset="0"/>
                          <a:ea typeface="+mn-ea"/>
                          <a:cs typeface="+mn-cs"/>
                        </a:rPr>
                        <a:t>Sigurd Schelstraete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43610298"/>
                  </a:ext>
                </a:extLst>
              </a:tr>
            </a:tbl>
          </a:graphicData>
        </a:graphic>
      </p:graphicFrame>
    </p:spTree>
    <p:extLst>
      <p:ext uri="{BB962C8B-B14F-4D97-AF65-F5344CB8AC3E}">
        <p14:creationId xmlns:p14="http://schemas.microsoft.com/office/powerpoint/2010/main" val="20896536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26051761"/>
              </p:ext>
            </p:extLst>
          </p:nvPr>
        </p:nvGraphicFramePr>
        <p:xfrm>
          <a:off x="573842" y="1524000"/>
          <a:ext cx="7994728" cy="4794681"/>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510856">
                  <a:extLst>
                    <a:ext uri="{9D8B030D-6E8A-4147-A177-3AD203B41FA5}">
                      <a16:colId xmlns:a16="http://schemas.microsoft.com/office/drawing/2014/main" val="20002"/>
                    </a:ext>
                  </a:extLst>
                </a:gridCol>
                <a:gridCol w="625793">
                  <a:extLst>
                    <a:ext uri="{9D8B030D-6E8A-4147-A177-3AD203B41FA5}">
                      <a16:colId xmlns:a16="http://schemas.microsoft.com/office/drawing/2014/main" val="20004"/>
                    </a:ext>
                  </a:extLst>
                </a:gridCol>
                <a:gridCol w="789178">
                  <a:extLst>
                    <a:ext uri="{9D8B030D-6E8A-4147-A177-3AD203B41FA5}">
                      <a16:colId xmlns:a16="http://schemas.microsoft.com/office/drawing/2014/main" val="2805290190"/>
                    </a:ext>
                  </a:extLst>
                </a:gridCol>
                <a:gridCol w="755728">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1938</a:t>
                      </a:r>
                      <a:r>
                        <a:rPr lang="en-US" sz="1200" b="0" i="0" u="none" strike="noStrike" dirty="0">
                          <a:solidFill>
                            <a:schemeClr val="tx1"/>
                          </a:solidFill>
                          <a:effectLst/>
                          <a:latin typeface="Times New Roman" panose="02020603050405020304" pitchFamily="18" charset="0"/>
                          <a:hlinkClick r:id="rId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low latency capability for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Kazuyuki Sakoda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86127176"/>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1939r0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Calibration of Implicit Sounding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Lily Yunping Lyu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Conf Call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60209556"/>
                  </a:ext>
                </a:extLst>
              </a:tr>
              <a:tr h="259126">
                <a:tc>
                  <a:txBody>
                    <a:bodyPr/>
                    <a:lstStyle/>
                    <a:p>
                      <a:pPr algn="ctr" fontAlgn="b"/>
                      <a:r>
                        <a:rPr lang="en-US" sz="1200" b="0" i="0" u="none"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1940r1</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Multi Link Framework</a:t>
                      </a:r>
                    </a:p>
                  </a:txBody>
                  <a:tcPr marL="9525" marR="9525" marT="9525" marB="0" anchor="b"/>
                </a:tc>
                <a:tc>
                  <a:txBody>
                    <a:bodyPr/>
                    <a:lstStyle/>
                    <a:p>
                      <a:pPr algn="l" fontAlgn="b"/>
                      <a:r>
                        <a:rPr lang="en-US" sz="1200" b="0" i="0" u="none" strike="noStrike" dirty="0">
                          <a:solidFill>
                            <a:srgbClr val="00B050"/>
                          </a:solidFill>
                          <a:effectLst/>
                          <a:latin typeface="+mn-lt"/>
                        </a:rPr>
                        <a:t>Ming Gan</a:t>
                      </a:r>
                    </a:p>
                  </a:txBody>
                  <a:tcPr marL="9525" marR="9525" marT="9525" marB="0" anchor="b"/>
                </a:tc>
                <a:tc>
                  <a:txBody>
                    <a:bodyPr/>
                    <a:lstStyle/>
                    <a:p>
                      <a:pPr algn="l"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Multi Link</a:t>
                      </a:r>
                    </a:p>
                  </a:txBody>
                  <a:tcPr marL="9525" marR="9525" marT="9525" marB="0" anchor="b"/>
                </a:tc>
                <a:tc>
                  <a:txBody>
                    <a:bodyPr/>
                    <a:lstStyle/>
                    <a:p>
                      <a:pPr algn="l" fontAlgn="b"/>
                      <a:r>
                        <a:rPr lang="en-US" sz="1200" b="0" i="0" u="none" strike="noStrike" dirty="0">
                          <a:solidFill>
                            <a:srgbClr val="00B050"/>
                          </a:solidFill>
                          <a:effectLst/>
                          <a:latin typeface="+mn-lt"/>
                        </a:rPr>
                        <a:t>MAC</a:t>
                      </a:r>
                    </a:p>
                  </a:txBody>
                  <a:tcPr marL="9525" marR="9525" marT="9525" marB="0" anchor="b"/>
                </a:tc>
                <a:extLst>
                  <a:ext uri="{0D108BD9-81ED-4DB2-BD59-A6C34878D82A}">
                    <a16:rowId xmlns:a16="http://schemas.microsoft.com/office/drawing/2014/main" val="3075362083"/>
                  </a:ext>
                </a:extLst>
              </a:tr>
              <a:tr h="259126">
                <a:tc>
                  <a:txBody>
                    <a:bodyPr/>
                    <a:lstStyle/>
                    <a:p>
                      <a:pPr algn="ctr" fontAlgn="b"/>
                      <a:r>
                        <a:rPr lang="en-US" sz="1200" b="0" i="0" u="none" strike="noStrike" dirty="0">
                          <a:solidFill>
                            <a:srgbClr val="000000"/>
                          </a:solidFill>
                          <a:effectLst/>
                          <a:latin typeface="+mn-lt"/>
                          <a:hlinkClick r:id="rId5"/>
                        </a:rPr>
                        <a:t>1942r1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Timing Measurement for Low Latency Features</a:t>
                      </a:r>
                    </a:p>
                  </a:txBody>
                  <a:tcPr marL="9525" marR="9525" marT="9525" marB="0" anchor="b"/>
                </a:tc>
                <a:tc>
                  <a:txBody>
                    <a:bodyPr/>
                    <a:lstStyle/>
                    <a:p>
                      <a:pPr algn="l" fontAlgn="b"/>
                      <a:r>
                        <a:rPr lang="en-US" sz="1200" b="0" i="0" u="none" strike="noStrike">
                          <a:solidFill>
                            <a:srgbClr val="000000"/>
                          </a:solidFill>
                          <a:effectLst/>
                          <a:latin typeface="+mn-lt"/>
                        </a:rPr>
                        <a:t>Akira Kishida</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Low Lat</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mn-lt"/>
                        </a:rPr>
                        <a:t>1943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Management</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mn-lt"/>
                        </a:rPr>
                        <a:t>1952</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HARQ performance</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mn-lt"/>
                        </a:rPr>
                        <a:t>1960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Reducing Channel Access Delay for RTA Traffic</a:t>
                      </a:r>
                    </a:p>
                  </a:txBody>
                  <a:tcPr marL="9525" marR="9525" marT="9525" marB="0" anchor="b"/>
                </a:tc>
                <a:tc>
                  <a:txBody>
                    <a:bodyPr/>
                    <a:lstStyle/>
                    <a:p>
                      <a:pPr algn="l" fontAlgn="b"/>
                      <a:r>
                        <a:rPr lang="en-US" sz="1200" b="0" i="0" u="none" strike="noStrike" dirty="0">
                          <a:solidFill>
                            <a:srgbClr val="000000"/>
                          </a:solidFill>
                          <a:effectLst/>
                          <a:latin typeface="+mn-lt"/>
                        </a:rPr>
                        <a:t>Mohamed Abouelseoud</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mn-lt"/>
                          <a:hlinkClick r:id="rId6"/>
                        </a:rPr>
                        <a:t>1961r0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Multi-ap-group-establishment</a:t>
                      </a:r>
                    </a:p>
                  </a:txBody>
                  <a:tcPr marL="9525" marR="9525" marT="9525" marB="0" anchor="b"/>
                </a:tc>
                <a:tc>
                  <a:txBody>
                    <a:bodyPr/>
                    <a:lstStyle/>
                    <a:p>
                      <a:pPr algn="l" fontAlgn="b"/>
                      <a:r>
                        <a:rPr lang="en-US" sz="1200" b="0" i="0" u="none" strike="noStrike">
                          <a:solidFill>
                            <a:srgbClr val="000000"/>
                          </a:solidFill>
                          <a:effectLst/>
                          <a:latin typeface="+mn-lt"/>
                        </a:rPr>
                        <a:t>SangSun</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mn-lt"/>
                          <a:hlinkClick r:id="rId7"/>
                        </a:rPr>
                        <a:t>1962r0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Upper-MAC Entity Instance &amp; New Frame MAC Header</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mn-lt"/>
                          <a:hlinkClick r:id="rId8"/>
                        </a:rPr>
                        <a:t>1963r0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Security And Aggregation Operations</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Link</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mn-lt"/>
                          <a:hlinkClick r:id="rId9"/>
                        </a:rPr>
                        <a:t>1972r0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Operation of virtual BSS Architecture for Multi-AP Coordination</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mn-lt"/>
                        </a:rPr>
                        <a:t>1979</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UL Coordination for Throughput Improvement and Interference Reduction</a:t>
                      </a:r>
                    </a:p>
                  </a:txBody>
                  <a:tcPr marL="9525" marR="9525" marT="9525" marB="0" anchor="b"/>
                </a:tc>
                <a:tc>
                  <a:txBody>
                    <a:bodyPr/>
                    <a:lstStyle/>
                    <a:p>
                      <a:pPr algn="l" fontAlgn="b"/>
                      <a:r>
                        <a:rPr lang="en-US" sz="1200" b="0" i="0" u="none" strike="noStrike">
                          <a:solidFill>
                            <a:srgbClr val="000000"/>
                          </a:solidFill>
                          <a:effectLst/>
                          <a:latin typeface="+mn-lt"/>
                        </a:rPr>
                        <a:t>Genady Tsodik</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mn-lt"/>
                          <a:hlinkClick r:id="rId10"/>
                        </a:rPr>
                        <a:t>1980</a:t>
                      </a:r>
                      <a:r>
                        <a:rPr lang="en-US" sz="1200" b="0" i="0" u="none" strike="noStrike" dirty="0">
                          <a:solidFill>
                            <a:schemeClr val="tx1"/>
                          </a:solidFill>
                          <a:effectLst/>
                          <a:latin typeface="Times New Roman" panose="02020603050405020304" pitchFamily="18" charset="0"/>
                          <a:hlinkClick r:id="rId1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P matrices Discussion</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mn-lt"/>
                          <a:hlinkClick r:id="rId11"/>
                        </a:rPr>
                        <a:t>1981</a:t>
                      </a:r>
                      <a:r>
                        <a:rPr lang="en-US" sz="1200" b="0" i="0" u="none" strike="noStrike" dirty="0">
                          <a:solidFill>
                            <a:schemeClr val="tx1"/>
                          </a:solidFill>
                          <a:effectLst/>
                          <a:latin typeface="Times New Roman" panose="02020603050405020304" pitchFamily="18" charset="0"/>
                          <a:hlinkClick r:id="rId11"/>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Phase Rotations Design for EHT</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mn-lt"/>
                        </a:rPr>
                        <a:t>1993r0</a:t>
                      </a:r>
                    </a:p>
                  </a:txBody>
                  <a:tcPr marL="9525" marR="9525" marT="9525" marB="0" anchor="b"/>
                </a:tc>
                <a:tc>
                  <a:txBody>
                    <a:bodyPr/>
                    <a:lstStyle/>
                    <a:p>
                      <a:pPr algn="l" fontAlgn="b"/>
                      <a:r>
                        <a:rPr lang="en-US" sz="1200" b="0" i="0" u="none" strike="noStrike" dirty="0">
                          <a:solidFill>
                            <a:srgbClr val="000000"/>
                          </a:solidFill>
                          <a:effectLst/>
                          <a:latin typeface="+mn-lt"/>
                        </a:rPr>
                        <a:t>Discussion about single and multiple primary channels in synchronous multi-link</a:t>
                      </a:r>
                    </a:p>
                  </a:txBody>
                  <a:tcPr marL="9525" marR="9525" marT="9525" marB="0" anchor="b"/>
                </a:tc>
                <a:tc>
                  <a:txBody>
                    <a:bodyPr/>
                    <a:lstStyle/>
                    <a:p>
                      <a:pPr algn="l" fontAlgn="b"/>
                      <a:r>
                        <a:rPr lang="en-US" sz="1200" b="0" i="0" u="none" strike="noStrike" dirty="0">
                          <a:solidFill>
                            <a:srgbClr val="000000"/>
                          </a:solidFill>
                          <a:effectLst/>
                          <a:latin typeface="+mn-lt"/>
                        </a:rPr>
                        <a:t>Yunbo Li</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75665778"/>
                  </a:ext>
                </a:extLst>
              </a:tr>
            </a:tbl>
          </a:graphicData>
        </a:graphic>
      </p:graphicFrame>
    </p:spTree>
    <p:extLst>
      <p:ext uri="{BB962C8B-B14F-4D97-AF65-F5344CB8AC3E}">
        <p14:creationId xmlns:p14="http://schemas.microsoft.com/office/powerpoint/2010/main" val="12475918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solidFill>
                  <a:schemeClr val="tx1"/>
                </a:solidFill>
              </a:rPr>
              <a:t>Task Group</a:t>
            </a:r>
          </a:p>
          <a:p>
            <a:pPr lvl="1">
              <a:buFont typeface="Arial" panose="020B0604020202020204" pitchFamily="34" charset="0"/>
              <a:buChar char="•"/>
            </a:pPr>
            <a:r>
              <a:rPr lang="en-US" dirty="0">
                <a:solidFill>
                  <a:schemeClr val="tx1"/>
                </a:solidFill>
              </a:rPr>
              <a:t>Multi-AP</a:t>
            </a:r>
          </a:p>
          <a:p>
            <a:pPr lvl="1">
              <a:buFont typeface="Arial" panose="020B0604020202020204" pitchFamily="34" charset="0"/>
              <a:buChar char="•"/>
            </a:pPr>
            <a:r>
              <a:rPr lang="en-US" dirty="0">
                <a:solidFill>
                  <a:schemeClr val="tx1"/>
                </a:solidFill>
              </a:rPr>
              <a:t>MAC/PHY</a:t>
            </a:r>
          </a:p>
          <a:p>
            <a:pPr lvl="1">
              <a:buFont typeface="Arial" panose="020B0604020202020204" pitchFamily="34" charset="0"/>
              <a:buChar char="•"/>
            </a:pPr>
            <a:r>
              <a:rPr lang="en-US" dirty="0">
                <a:solidFill>
                  <a:schemeClr val="tx1"/>
                </a:solidFill>
              </a:rPr>
              <a:t>HARQ</a:t>
            </a:r>
          </a:p>
          <a:p>
            <a:pPr>
              <a:buFont typeface="Arial" panose="020B0604020202020204" pitchFamily="34" charset="0"/>
              <a:buChar char="•"/>
            </a:pPr>
            <a:r>
              <a:rPr lang="en-US" dirty="0">
                <a:solidFill>
                  <a:schemeClr val="tx1"/>
                </a:solidFill>
              </a:rPr>
              <a:t>MAC ad-hoc group</a:t>
            </a:r>
          </a:p>
          <a:p>
            <a:pPr lvl="1">
              <a:buFont typeface="Arial" panose="020B0604020202020204" pitchFamily="34" charset="0"/>
              <a:buChar char="•"/>
            </a:pPr>
            <a:r>
              <a:rPr lang="en-US" dirty="0">
                <a:solidFill>
                  <a:schemeClr val="tx1"/>
                </a:solidFill>
              </a:rPr>
              <a:t>MAC</a:t>
            </a:r>
          </a:p>
          <a:p>
            <a:pPr lvl="1">
              <a:buFont typeface="Arial" panose="020B0604020202020204" pitchFamily="34" charset="0"/>
              <a:buChar char="•"/>
            </a:pPr>
            <a:r>
              <a:rPr lang="en-US" dirty="0">
                <a:solidFill>
                  <a:schemeClr val="tx1"/>
                </a:solidFill>
              </a:rPr>
              <a:t>Multi-Link</a:t>
            </a:r>
          </a:p>
          <a:p>
            <a:pPr lvl="1">
              <a:buFont typeface="Arial" panose="020B0604020202020204" pitchFamily="34" charset="0"/>
              <a:buChar char="•"/>
            </a:pPr>
            <a:r>
              <a:rPr lang="en-US" dirty="0">
                <a:solidFill>
                  <a:schemeClr val="tx1"/>
                </a:solidFill>
              </a:rPr>
              <a:t>Low Lat</a:t>
            </a:r>
          </a:p>
          <a:p>
            <a:pPr>
              <a:buFont typeface="Arial" panose="020B0604020202020204" pitchFamily="34" charset="0"/>
              <a:buChar char="•"/>
            </a:pPr>
            <a:r>
              <a:rPr lang="en-US" dirty="0">
                <a:solidFill>
                  <a:schemeClr val="tx1"/>
                </a:solidFill>
              </a:rPr>
              <a:t>PHY ad-hoc group</a:t>
            </a:r>
          </a:p>
          <a:p>
            <a:pPr lvl="1">
              <a:buFont typeface="Arial" panose="020B0604020202020204" pitchFamily="34" charset="0"/>
              <a:buChar char="•"/>
            </a:pPr>
            <a:r>
              <a:rPr lang="en-US" dirty="0">
                <a:solidFill>
                  <a:schemeClr val="tx1"/>
                </a:solidFill>
              </a:rPr>
              <a:t>PHY</a:t>
            </a:r>
          </a:p>
          <a:p>
            <a:pPr lvl="1">
              <a:buFont typeface="Arial" panose="020B0604020202020204" pitchFamily="34" charset="0"/>
              <a:buChar char="•"/>
            </a:pPr>
            <a:r>
              <a:rPr lang="en-US" dirty="0">
                <a:solidFill>
                  <a:schemeClr val="tx1"/>
                </a:solidFill>
              </a:rPr>
              <a:t>MIMO</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2268833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1066r1</a:t>
            </a:r>
            <a:r>
              <a:rPr lang="en-US" sz="1800" b="0" dirty="0">
                <a:solidFill>
                  <a:srgbClr val="00B050"/>
                </a:solidFill>
              </a:rPr>
              <a:t>-Tone Plan Discussion (Eunsung Park)[2 SPs]</a:t>
            </a:r>
            <a:endParaRPr lang="en-US" sz="1800" b="0" dirty="0">
              <a:solidFill>
                <a:srgbClr val="00B050"/>
              </a:solidFill>
              <a:hlinkClick r:id="rId3">
                <a:extLst>
                  <a:ext uri="{A12FA001-AC4F-418D-AE19-62706E023703}">
                    <ahyp:hlinkClr xmlns:ahyp="http://schemas.microsoft.com/office/drawing/2018/hyperlinkcolor" val="tx"/>
                  </a:ext>
                </a:extLst>
              </a:hlinkClick>
            </a:endParaRPr>
          </a:p>
          <a:p>
            <a:pPr fontAlgn="b">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1190r2</a:t>
            </a:r>
            <a:r>
              <a:rPr lang="en-US" sz="1800" b="0" dirty="0">
                <a:solidFill>
                  <a:srgbClr val="00B050"/>
                </a:solidFill>
              </a:rPr>
              <a:t>-Improved Preamble Puncturing in .11be (Oded Redlich)[2 SPs]</a:t>
            </a:r>
          </a:p>
          <a:p>
            <a:pPr fontAlgn="b">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1486r2</a:t>
            </a:r>
            <a:r>
              <a:rPr lang="en-US" sz="1800" b="0" dirty="0">
                <a:solidFill>
                  <a:srgbClr val="00B050"/>
                </a:solidFill>
              </a:rPr>
              <a:t>-Further discussion for 11be preamble (Dongguk Lim)[3 SPs]</a:t>
            </a:r>
            <a:endParaRPr lang="en-US" sz="1800" b="0" dirty="0">
              <a:solidFill>
                <a:srgbClr val="00B050"/>
              </a:solidFill>
              <a:hlinkClick r:id="rId4">
                <a:extLst>
                  <a:ext uri="{A12FA001-AC4F-418D-AE19-62706E023703}">
                    <ahyp:hlinkClr xmlns:ahyp="http://schemas.microsoft.com/office/drawing/2018/hyperlinkcolor" val="tx"/>
                  </a:ext>
                </a:extLst>
              </a:hlinkClick>
            </a:endParaRPr>
          </a:p>
          <a:p>
            <a:pPr fontAlgn="b">
              <a:buFont typeface="Arial" panose="020B0604020202020204" pitchFamily="34" charset="0"/>
              <a:buChar char="•"/>
            </a:pPr>
            <a:r>
              <a:rPr lang="en-GB" sz="1800" b="0" u="sng" dirty="0">
                <a:solidFill>
                  <a:srgbClr val="00B050"/>
                </a:solidFill>
                <a:hlinkClick r:id="rId5">
                  <a:extLst>
                    <a:ext uri="{A12FA001-AC4F-418D-AE19-62706E023703}">
                      <ahyp:hlinkClr xmlns:ahyp="http://schemas.microsoft.com/office/drawing/2018/hyperlinkcolor" val="tx"/>
                    </a:ext>
                  </a:extLst>
                </a:hlinkClick>
              </a:rPr>
              <a:t>1340r2</a:t>
            </a:r>
            <a:r>
              <a:rPr lang="en-GB" sz="1800" b="0" u="sng" dirty="0">
                <a:solidFill>
                  <a:srgbClr val="00B050"/>
                </a:solidFill>
              </a:rPr>
              <a:t>-</a:t>
            </a:r>
            <a:r>
              <a:rPr lang="en-GB" sz="1800" b="0" dirty="0">
                <a:solidFill>
                  <a:srgbClr val="00B050"/>
                </a:solidFill>
              </a:rPr>
              <a:t>Revisit Tone Plan (Brian Hart)</a:t>
            </a:r>
            <a:endParaRPr lang="en-US" sz="1800" b="0" dirty="0">
              <a:solidFill>
                <a:srgbClr val="00B050"/>
              </a:solidFill>
            </a:endParaRPr>
          </a:p>
          <a:p>
            <a:pPr fontAlgn="b">
              <a:buFont typeface="Arial" panose="020B0604020202020204" pitchFamily="34" charset="0"/>
              <a:buChar char="•"/>
            </a:pPr>
            <a:r>
              <a:rPr lang="en-GB" sz="1800" b="0" u="sng" dirty="0">
                <a:solidFill>
                  <a:srgbClr val="00B050"/>
                </a:solidFill>
                <a:hlinkClick r:id="rId6">
                  <a:extLst>
                    <a:ext uri="{A12FA001-AC4F-418D-AE19-62706E023703}">
                      <ahyp:hlinkClr xmlns:ahyp="http://schemas.microsoft.com/office/drawing/2018/hyperlinkcolor" val="tx"/>
                    </a:ext>
                  </a:extLst>
                </a:hlinkClick>
              </a:rPr>
              <a:t>1487r0</a:t>
            </a:r>
            <a:r>
              <a:rPr lang="en-GB" sz="1800" b="0" u="sng" dirty="0">
                <a:solidFill>
                  <a:srgbClr val="00B050"/>
                </a:solidFill>
              </a:rPr>
              <a:t>-</a:t>
            </a:r>
            <a:r>
              <a:rPr lang="en-GB" sz="1800" b="0" dirty="0">
                <a:solidFill>
                  <a:srgbClr val="00B050"/>
                </a:solidFill>
              </a:rPr>
              <a:t>11be tone plan</a:t>
            </a:r>
            <a:r>
              <a:rPr lang="en-US" sz="1800" b="0" dirty="0">
                <a:solidFill>
                  <a:srgbClr val="00B050"/>
                </a:solidFill>
              </a:rPr>
              <a:t> (</a:t>
            </a:r>
            <a:r>
              <a:rPr lang="en-GB" sz="1800" b="0" dirty="0">
                <a:solidFill>
                  <a:srgbClr val="00B050"/>
                </a:solidFill>
              </a:rPr>
              <a:t>Ross Jian Yu)</a:t>
            </a:r>
            <a:endParaRPr lang="en-US" sz="1800" b="0" dirty="0">
              <a:solidFill>
                <a:srgbClr val="00B050"/>
              </a:solidFill>
            </a:endParaRPr>
          </a:p>
          <a:p>
            <a:pPr fontAlgn="b">
              <a:buFont typeface="Arial" panose="020B0604020202020204" pitchFamily="34" charset="0"/>
              <a:buChar char="•"/>
            </a:pPr>
            <a:r>
              <a:rPr lang="en-GB" sz="1800" b="0" u="sng" dirty="0">
                <a:solidFill>
                  <a:srgbClr val="00B050"/>
                </a:solidFill>
                <a:hlinkClick r:id="rId7">
                  <a:extLst>
                    <a:ext uri="{A12FA001-AC4F-418D-AE19-62706E023703}">
                      <ahyp:hlinkClr xmlns:ahyp="http://schemas.microsoft.com/office/drawing/2018/hyperlinkcolor" val="tx"/>
                    </a:ext>
                  </a:extLst>
                </a:hlinkClick>
              </a:rPr>
              <a:t>1492r0</a:t>
            </a:r>
            <a:r>
              <a:rPr lang="en-GB" sz="1800" b="0" u="sng" dirty="0">
                <a:solidFill>
                  <a:srgbClr val="00B050"/>
                </a:solidFill>
              </a:rPr>
              <a:t>-</a:t>
            </a:r>
            <a:r>
              <a:rPr lang="en-GB" sz="1800" b="0" dirty="0">
                <a:solidFill>
                  <a:srgbClr val="00B050"/>
                </a:solidFill>
              </a:rPr>
              <a:t>Non-OFDMA Tone Plan for 320MHz (Eunsung Park</a:t>
            </a:r>
            <a:r>
              <a:rPr lang="en-US" sz="1800" b="0" dirty="0">
                <a:solidFill>
                  <a:srgbClr val="00B050"/>
                </a:solidFill>
              </a:rPr>
              <a:t>)</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096681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0773r7</a:t>
            </a:r>
            <a:r>
              <a:rPr lang="en-US" sz="1800" b="0" dirty="0">
                <a:solidFill>
                  <a:srgbClr val="00B050"/>
                </a:solidFill>
              </a:rPr>
              <a:t>-Multi-link operation framework (Po-Kai Huang) [1 SP]</a:t>
            </a:r>
          </a:p>
          <a:p>
            <a:pPr fontAlgn="b">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1855r0</a:t>
            </a:r>
            <a:r>
              <a:rPr lang="en-US" sz="1800" b="0" dirty="0">
                <a:solidFill>
                  <a:srgbClr val="00B050"/>
                </a:solidFill>
              </a:rPr>
              <a:t>-802.1ax overview (Osama Aboul-Magd)</a:t>
            </a:r>
          </a:p>
          <a:p>
            <a:pPr fontAlgn="b">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1940r1</a:t>
            </a:r>
            <a:r>
              <a:rPr lang="en-US" sz="1800" b="0" dirty="0">
                <a:solidFill>
                  <a:srgbClr val="00B050"/>
                </a:solidFill>
              </a:rPr>
              <a:t>-Multi Link Framework (Ming Gan)</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6256619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September 2019 meeting and conf calls</a:t>
            </a:r>
          </a:p>
          <a:p>
            <a:pPr>
              <a:lnSpc>
                <a:spcPct val="80000"/>
              </a:lnSpc>
              <a:buFont typeface="Arial" panose="020B0604020202020204" pitchFamily="34" charset="0"/>
              <a:buChar char="•"/>
            </a:pPr>
            <a:r>
              <a:rPr lang="en-US" altLang="en-US" sz="2200" dirty="0"/>
              <a:t>Approve TG minutes</a:t>
            </a:r>
          </a:p>
          <a:p>
            <a:pPr>
              <a:lnSpc>
                <a:spcPct val="80000"/>
              </a:lnSpc>
              <a:buFont typeface="Arial" panose="020B0604020202020204" pitchFamily="34" charset="0"/>
              <a:buChar char="•"/>
            </a:pPr>
            <a:r>
              <a:rPr lang="en-US" altLang="en-US" sz="2200" dirty="0"/>
              <a:t>Editor’s Report</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September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Approved the creation of two ad-hoc groups  (MAC and PHY)</a:t>
            </a:r>
          </a:p>
          <a:p>
            <a:pPr marL="800100" lvl="1" indent="-342900">
              <a:buFont typeface="Arial" panose="020B0604020202020204" pitchFamily="34" charset="0"/>
              <a:buChar char="•"/>
            </a:pPr>
            <a:r>
              <a:rPr lang="en-US" sz="1600" dirty="0"/>
              <a:t>Held elections and confirmed the appointment of 2 ad-hoc chairs per ad-hoc group</a:t>
            </a:r>
          </a:p>
          <a:p>
            <a:pPr marL="800100" lvl="1">
              <a:buFont typeface="Arial" panose="020B0604020202020204" pitchFamily="34" charset="0"/>
              <a:buChar char="•"/>
            </a:pPr>
            <a:endParaRPr lang="en-US" sz="1600" dirty="0"/>
          </a:p>
          <a:p>
            <a:pPr>
              <a:buFont typeface="Arial" panose="020B0604020202020204" pitchFamily="34" charset="0"/>
              <a:buChar char="•"/>
            </a:pPr>
            <a:r>
              <a:rPr lang="en-US" sz="1800" dirty="0"/>
              <a:t>Discussed technical submissions covering a wide range of topics</a:t>
            </a:r>
          </a:p>
          <a:p>
            <a:pPr marL="800100" lvl="1" indent="-342900">
              <a:buFont typeface="Arial" panose="020B0604020202020204" pitchFamily="34" charset="0"/>
              <a:buChar char="•"/>
            </a:pPr>
            <a:r>
              <a:rPr lang="en-US" sz="1600" dirty="0"/>
              <a:t>Ran straw polls on 15 submissions that were presented during the conference calls</a:t>
            </a:r>
          </a:p>
          <a:p>
            <a:pPr marL="800100" lvl="1" indent="-342900">
              <a:buFont typeface="Arial" panose="020B0604020202020204" pitchFamily="34" charset="0"/>
              <a:buChar char="•"/>
            </a:pPr>
            <a:r>
              <a:rPr lang="en-US" sz="1600" dirty="0"/>
              <a:t>Completed presentations of submissions in back-logged queue (past presentations)</a:t>
            </a:r>
          </a:p>
          <a:p>
            <a:pPr marL="800100" lvl="1" indent="-342900">
              <a:buFont typeface="Arial" panose="020B0604020202020204" pitchFamily="34" charset="0"/>
              <a:buChar char="•"/>
            </a:pPr>
            <a:r>
              <a:rPr lang="en-US" sz="1600" dirty="0"/>
              <a:t>Discussed 13 new technical submissions on a variety of topics</a:t>
            </a:r>
          </a:p>
          <a:p>
            <a:pPr marL="800100" lvl="1" indent="-342900">
              <a:buFont typeface="Arial" panose="020B0604020202020204" pitchFamily="34" charset="0"/>
              <a:buChar char="•"/>
            </a:pPr>
            <a:endParaRPr lang="en-US" sz="1600" dirty="0"/>
          </a:p>
          <a:p>
            <a:pPr>
              <a:buFont typeface="Arial" panose="020B0604020202020204" pitchFamily="34" charset="0"/>
              <a:buChar char="•"/>
            </a:pPr>
            <a:r>
              <a:rPr lang="en-US" sz="1800" dirty="0"/>
              <a:t>Ran several motions for inclusion of preliminary concepts to TGbe SFD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Covered 18 submissions from the following topics</a:t>
            </a:r>
          </a:p>
          <a:p>
            <a:pPr lvl="1">
              <a:buFont typeface="Arial" panose="020B0604020202020204" pitchFamily="34" charset="0"/>
              <a:buChar char="•"/>
            </a:pPr>
            <a:r>
              <a:rPr lang="en-US" dirty="0">
                <a:solidFill>
                  <a:schemeClr val="tx1"/>
                </a:solidFill>
              </a:rPr>
              <a:t>Multi AP (9 submissions)</a:t>
            </a:r>
          </a:p>
          <a:p>
            <a:pPr lvl="1">
              <a:buFont typeface="Arial" panose="020B0604020202020204" pitchFamily="34" charset="0"/>
              <a:buChar char="•"/>
            </a:pPr>
            <a:r>
              <a:rPr lang="en-US" dirty="0">
                <a:solidFill>
                  <a:schemeClr val="tx1"/>
                </a:solidFill>
              </a:rPr>
              <a:t>Multi Link (9 submissions)</a:t>
            </a: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t>Remaining 37 submissions from the following topics</a:t>
            </a:r>
          </a:p>
          <a:p>
            <a:pPr lvl="1">
              <a:buFont typeface="Arial" panose="020B0604020202020204" pitchFamily="34" charset="0"/>
              <a:buChar char="•"/>
            </a:pPr>
            <a:r>
              <a:rPr lang="en-US" dirty="0"/>
              <a:t>Multi Link (18 submissions)</a:t>
            </a:r>
          </a:p>
          <a:p>
            <a:pPr lvl="1">
              <a:buFont typeface="Arial" panose="020B0604020202020204" pitchFamily="34" charset="0"/>
              <a:buChar char="•"/>
            </a:pPr>
            <a:r>
              <a:rPr lang="en-US" dirty="0"/>
              <a:t>PHY (</a:t>
            </a:r>
            <a:r>
              <a:rPr lang="en-US"/>
              <a:t>14 submissions)</a:t>
            </a:r>
          </a:p>
          <a:p>
            <a:pPr lvl="1">
              <a:buFont typeface="Arial" panose="020B0604020202020204" pitchFamily="34" charset="0"/>
              <a:buChar char="•"/>
            </a:pPr>
            <a:r>
              <a:rPr lang="en-US" dirty="0"/>
              <a:t>HARQ (4 submissions)</a:t>
            </a:r>
          </a:p>
          <a:p>
            <a:pPr lvl="1">
              <a:buFont typeface="Arial" panose="020B0604020202020204" pitchFamily="34" charset="0"/>
              <a:buChar char="•"/>
            </a:pPr>
            <a:r>
              <a:rPr lang="en-US" dirty="0"/>
              <a:t>Low Lat (1 submission)</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rgbClr val="FF0000"/>
              </a:solidFill>
            </a:endParaRP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BA7924B-72AF-4825-9558-91B2D9B1B0F4}"/>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September 2019 meeting to today:</a:t>
            </a:r>
          </a:p>
          <a:p>
            <a:r>
              <a:rPr lang="en-US" sz="2000" dirty="0">
                <a:hlinkClick r:id="rId2"/>
              </a:rPr>
              <a:t>https://mentor.ieee.org/802.11/dcn/19/11-19-1728-01-00be-meeting-minutes-september-2019.docx</a:t>
            </a:r>
          </a:p>
          <a:p>
            <a:r>
              <a:rPr lang="en-US" sz="2000" dirty="0">
                <a:hlinkClick r:id="rId2"/>
              </a:rPr>
              <a:t>https://mentor.ieee.org/802.11/dcn/19/11-19-1764-03-00be-telephone-conference-meeting-minutes-october-and-november-2019.docx</a:t>
            </a:r>
            <a:endParaRPr lang="en-US" sz="2000" dirty="0"/>
          </a:p>
          <a:p>
            <a:endParaRPr lang="en-US" sz="2000" dirty="0"/>
          </a:p>
          <a:p>
            <a:r>
              <a:rPr lang="en-US" sz="2000" dirty="0"/>
              <a:t>Move: Srinivas Kandala				Second: Bin Tian</a:t>
            </a:r>
          </a:p>
          <a:p>
            <a:r>
              <a:rPr lang="en-US" sz="2000" dirty="0"/>
              <a:t>Discussion: None.</a:t>
            </a:r>
          </a:p>
          <a:p>
            <a:r>
              <a:rPr lang="en-US" sz="2000" dirty="0"/>
              <a:t>Result: Passes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DDACA-2747-4032-90F6-8BA6F4D2620F}"/>
              </a:ext>
            </a:extLst>
          </p:cNvPr>
          <p:cNvSpPr>
            <a:spLocks noGrp="1"/>
          </p:cNvSpPr>
          <p:nvPr>
            <p:ph type="title"/>
          </p:nvPr>
        </p:nvSpPr>
        <p:spPr/>
        <p:txBody>
          <a:bodyPr/>
          <a:lstStyle/>
          <a:p>
            <a:r>
              <a:rPr lang="en-US" dirty="0"/>
              <a:t>Editor’s Report</a:t>
            </a:r>
          </a:p>
        </p:txBody>
      </p:sp>
      <p:sp>
        <p:nvSpPr>
          <p:cNvPr id="3" name="Content Placeholder 2">
            <a:extLst>
              <a:ext uri="{FF2B5EF4-FFF2-40B4-BE49-F238E27FC236}">
                <a16:creationId xmlns:a16="http://schemas.microsoft.com/office/drawing/2014/main" id="{E6185265-B348-4291-AAE9-7186AA3DC0E4}"/>
              </a:ext>
            </a:extLst>
          </p:cNvPr>
          <p:cNvSpPr>
            <a:spLocks noGrp="1"/>
          </p:cNvSpPr>
          <p:nvPr>
            <p:ph idx="1"/>
          </p:nvPr>
        </p:nvSpPr>
        <p:spPr/>
        <p:txBody>
          <a:bodyPr/>
          <a:lstStyle/>
          <a:p>
            <a:pPr>
              <a:buFont typeface="Arial" panose="020B0604020202020204" pitchFamily="34" charset="0"/>
              <a:buChar char="•"/>
            </a:pPr>
            <a:r>
              <a:rPr lang="en-US" sz="2000" b="0" dirty="0">
                <a:solidFill>
                  <a:srgbClr val="00B050"/>
                </a:solidFill>
                <a:hlinkClick r:id="rId2">
                  <a:extLst>
                    <a:ext uri="{A12FA001-AC4F-418D-AE19-62706E023703}">
                      <ahyp:hlinkClr xmlns:ahyp="http://schemas.microsoft.com/office/drawing/2018/hyperlinkcolor" val="tx"/>
                    </a:ext>
                  </a:extLst>
                </a:hlinkClick>
              </a:rPr>
              <a:t>1935r0</a:t>
            </a:r>
            <a:r>
              <a:rPr lang="en-US" sz="2000" b="0" dirty="0">
                <a:solidFill>
                  <a:srgbClr val="00B050"/>
                </a:solidFill>
              </a:rPr>
              <a:t>–TGbe Editor’s Report (Edward Au)</a:t>
            </a:r>
          </a:p>
        </p:txBody>
      </p:sp>
      <p:sp>
        <p:nvSpPr>
          <p:cNvPr id="4" name="Slide Number Placeholder 3">
            <a:extLst>
              <a:ext uri="{FF2B5EF4-FFF2-40B4-BE49-F238E27FC236}">
                <a16:creationId xmlns:a16="http://schemas.microsoft.com/office/drawing/2014/main" id="{D1527084-A861-4EFD-A85E-3D05FEE217D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A0CCA8D-2FF0-4F85-8576-8753D8A249F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DC8B65-AA61-4469-B29E-5C5FE010105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029280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pPr fontAlgn="b">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1535r1</a:t>
            </a:r>
            <a:r>
              <a:rPr lang="en-US" sz="1600" b="0" dirty="0">
                <a:solidFill>
                  <a:srgbClr val="00B050"/>
                </a:solidFill>
              </a:rPr>
              <a:t>-Sounding for AP Collaboration (Junghoon Suh)[1 SP]–25mins</a:t>
            </a:r>
          </a:p>
          <a:p>
            <a:pPr lvl="1" fontAlgn="b">
              <a:buFont typeface="Arial" panose="020B0604020202020204" pitchFamily="34" charset="0"/>
              <a:buChar char="•"/>
            </a:pPr>
            <a:r>
              <a:rPr lang="en-US" sz="1200" dirty="0"/>
              <a:t>SP1 Result: 11Y, 31N, 75A;                   </a:t>
            </a:r>
            <a:r>
              <a:rPr lang="en-US" sz="1200" b="0" dirty="0"/>
              <a:t>SP1-b Result: 66Y, 0N, 46A</a:t>
            </a:r>
          </a:p>
          <a:p>
            <a:pPr fontAlgn="b">
              <a:buFont typeface="Arial" panose="020B0604020202020204" pitchFamily="34" charset="0"/>
              <a:buChar char="•"/>
            </a:pPr>
            <a:r>
              <a:rPr lang="en-GB" sz="1600" b="0" dirty="0">
                <a:solidFill>
                  <a:srgbClr val="FFC000"/>
                </a:solidFill>
                <a:hlinkClick r:id="rId3">
                  <a:extLst>
                    <a:ext uri="{A12FA001-AC4F-418D-AE19-62706E023703}">
                      <ahyp:hlinkClr xmlns:ahyp="http://schemas.microsoft.com/office/drawing/2018/hyperlinkcolor" val="tx"/>
                    </a:ext>
                  </a:extLst>
                </a:hlinkClick>
              </a:rPr>
              <a:t>1554r1</a:t>
            </a:r>
            <a:r>
              <a:rPr lang="en-GB" sz="1600" b="0" dirty="0">
                <a:solidFill>
                  <a:srgbClr val="FFC000"/>
                </a:solidFill>
              </a:rPr>
              <a:t>-Data Sharing for Multi-AP Coordination (Sungjin Park)[2 SPs]</a:t>
            </a:r>
            <a:endParaRPr lang="en-US" sz="1600" b="0" dirty="0">
              <a:solidFill>
                <a:srgbClr val="FFC000"/>
              </a:solidFill>
            </a:endParaRPr>
          </a:p>
          <a:p>
            <a:pPr fontAlgn="b">
              <a:buFont typeface="Arial" panose="020B0604020202020204" pitchFamily="34" charset="0"/>
              <a:buChar char="•"/>
            </a:pPr>
            <a:r>
              <a:rPr lang="en-GB" sz="1600" b="0" dirty="0">
                <a:solidFill>
                  <a:srgbClr val="FFC000"/>
                </a:solidFill>
                <a:hlinkClick r:id="rId4">
                  <a:extLst>
                    <a:ext uri="{A12FA001-AC4F-418D-AE19-62706E023703}">
                      <ahyp:hlinkClr xmlns:ahyp="http://schemas.microsoft.com/office/drawing/2018/hyperlinkcolor" val="tx"/>
                    </a:ext>
                  </a:extLst>
                </a:hlinkClick>
              </a:rPr>
              <a:t>1573r0</a:t>
            </a:r>
            <a:r>
              <a:rPr lang="en-GB" sz="1600" b="0" dirty="0">
                <a:solidFill>
                  <a:srgbClr val="FFC000"/>
                </a:solidFill>
              </a:rPr>
              <a:t>-Channel Info. Feedback Method 4 Multi-AP Coord. (Dandan Liang)[2 SPs]</a:t>
            </a:r>
            <a:endParaRPr lang="en-US" sz="1600" b="0" dirty="0">
              <a:solidFill>
                <a:srgbClr val="FFC000"/>
              </a:solidFill>
            </a:endParaRPr>
          </a:p>
          <a:p>
            <a:pPr fontAlgn="b">
              <a:buFont typeface="Arial" panose="020B0604020202020204" pitchFamily="34" charset="0"/>
              <a:buChar char="•"/>
            </a:pPr>
            <a:r>
              <a:rPr lang="en-US" sz="1600" b="0" dirty="0">
                <a:solidFill>
                  <a:srgbClr val="00B050"/>
                </a:solidFill>
                <a:hlinkClick r:id="rId5">
                  <a:extLst>
                    <a:ext uri="{A12FA001-AC4F-418D-AE19-62706E023703}">
                      <ahyp:hlinkClr xmlns:ahyp="http://schemas.microsoft.com/office/drawing/2018/hyperlinkcolor" val="tx"/>
                    </a:ext>
                  </a:extLst>
                </a:hlinkClick>
              </a:rPr>
              <a:t>1593r1</a:t>
            </a:r>
            <a:r>
              <a:rPr lang="en-US" sz="1600" b="0" dirty="0">
                <a:solidFill>
                  <a:srgbClr val="00B050"/>
                </a:solidFill>
              </a:rPr>
              <a:t>-</a:t>
            </a:r>
            <a:r>
              <a:rPr lang="en-GB" sz="1600" b="0" dirty="0">
                <a:solidFill>
                  <a:srgbClr val="00B050"/>
                </a:solidFill>
              </a:rPr>
              <a:t>Joint Sounding for Multi-AP Systems (Jianhan Liu)[2 SPs]</a:t>
            </a:r>
            <a:r>
              <a:rPr lang="en-US" sz="1600" b="0" dirty="0">
                <a:solidFill>
                  <a:srgbClr val="00B050"/>
                </a:solidFill>
              </a:rPr>
              <a:t>–20mins</a:t>
            </a:r>
          </a:p>
          <a:p>
            <a:pPr lvl="1" fontAlgn="b">
              <a:buFont typeface="Arial" panose="020B0604020202020204" pitchFamily="34" charset="0"/>
              <a:buChar char="•"/>
            </a:pPr>
            <a:r>
              <a:rPr lang="en-US" sz="1200" dirty="0"/>
              <a:t>SP1 Result: 51Y, 1N, 45A;		 SP2 Result: 40Y, 2N, 46A</a:t>
            </a:r>
            <a:endParaRPr lang="en-US" sz="1200" b="0" dirty="0"/>
          </a:p>
          <a:p>
            <a:pPr fontAlgn="b">
              <a:buFont typeface="Arial" panose="020B0604020202020204" pitchFamily="34" charset="0"/>
              <a:buChar char="•"/>
            </a:pPr>
            <a:r>
              <a:rPr lang="en-US" sz="1600" b="0" dirty="0">
                <a:solidFill>
                  <a:srgbClr val="FFC000"/>
                </a:solidFill>
                <a:hlinkClick r:id="rId6">
                  <a:extLst>
                    <a:ext uri="{A12FA001-AC4F-418D-AE19-62706E023703}">
                      <ahyp:hlinkClr xmlns:ahyp="http://schemas.microsoft.com/office/drawing/2018/hyperlinkcolor" val="tx"/>
                    </a:ext>
                  </a:extLst>
                </a:hlinkClick>
              </a:rPr>
              <a:t>1594r2</a:t>
            </a:r>
            <a:r>
              <a:rPr lang="en-US" sz="1600" b="0" dirty="0">
                <a:solidFill>
                  <a:srgbClr val="FFC000"/>
                </a:solidFill>
              </a:rPr>
              <a:t>-</a:t>
            </a:r>
            <a:r>
              <a:rPr lang="en-GB" sz="1600" b="0" dirty="0">
                <a:solidFill>
                  <a:srgbClr val="FFC000"/>
                </a:solidFill>
              </a:rPr>
              <a:t>Coord. Beamforming/Null Steering Protocol in 11be (David L.-Perez)[1 SP]</a:t>
            </a:r>
            <a:r>
              <a:rPr lang="en-US" sz="1600" b="0" dirty="0">
                <a:solidFill>
                  <a:srgbClr val="FFC000"/>
                </a:solidFill>
              </a:rPr>
              <a:t>–10mins</a:t>
            </a:r>
          </a:p>
          <a:p>
            <a:pPr fontAlgn="b">
              <a:buFont typeface="Arial" panose="020B0604020202020204" pitchFamily="34" charset="0"/>
              <a:buChar char="•"/>
            </a:pPr>
            <a:r>
              <a:rPr lang="en-US" sz="1600" b="0" dirty="0">
                <a:solidFill>
                  <a:srgbClr val="00B050"/>
                </a:solidFill>
                <a:hlinkClick r:id="rId7">
                  <a:extLst>
                    <a:ext uri="{A12FA001-AC4F-418D-AE19-62706E023703}">
                      <ahyp:hlinkClr xmlns:ahyp="http://schemas.microsoft.com/office/drawing/2018/hyperlinkcolor" val="tx"/>
                    </a:ext>
                  </a:extLst>
                </a:hlinkClick>
              </a:rPr>
              <a:t>1582r0</a:t>
            </a:r>
            <a:r>
              <a:rPr lang="en-US" sz="1600" b="0" dirty="0">
                <a:solidFill>
                  <a:srgbClr val="00B050"/>
                </a:solidFill>
              </a:rPr>
              <a:t>-Coord. AP Time &amp; Freq. Sharing in a TX Opp. in 11be (Lochan Verma)-25mins</a:t>
            </a:r>
          </a:p>
          <a:p>
            <a:pPr lvl="1" fontAlgn="b">
              <a:buFont typeface="Arial" panose="020B0604020202020204" pitchFamily="34" charset="0"/>
              <a:buChar char="•"/>
            </a:pPr>
            <a:r>
              <a:rPr lang="en-US" sz="1200" dirty="0">
                <a:solidFill>
                  <a:schemeClr val="tx1"/>
                </a:solidFill>
              </a:rPr>
              <a:t>SPs to be ran as part of the slides containing analysis (11-19/1879)</a:t>
            </a:r>
            <a:endParaRPr lang="en-US" sz="1200" b="0" dirty="0">
              <a:solidFill>
                <a:schemeClr val="tx1"/>
              </a:solidFill>
            </a:endParaRPr>
          </a:p>
          <a:p>
            <a:pPr fontAlgn="b">
              <a:buFont typeface="Arial" panose="020B0604020202020204" pitchFamily="34" charset="0"/>
              <a:buChar char="•"/>
            </a:pPr>
            <a:r>
              <a:rPr lang="en-US" sz="1600" b="0" dirty="0">
                <a:solidFill>
                  <a:schemeClr val="bg1">
                    <a:lumMod val="50000"/>
                  </a:schemeClr>
                </a:solidFill>
                <a:hlinkClick r:id="rId8">
                  <a:extLst>
                    <a:ext uri="{A12FA001-AC4F-418D-AE19-62706E023703}">
                      <ahyp:hlinkClr xmlns:ahyp="http://schemas.microsoft.com/office/drawing/2018/hyperlinkcolor" val="tx"/>
                    </a:ext>
                  </a:extLst>
                </a:hlinkClick>
              </a:rPr>
              <a:t>1652r1</a:t>
            </a:r>
            <a:r>
              <a:rPr lang="en-US" sz="1600" b="0" dirty="0">
                <a:solidFill>
                  <a:schemeClr val="bg1">
                    <a:lumMod val="50000"/>
                  </a:schemeClr>
                </a:solidFill>
              </a:rPr>
              <a:t> Multi-ap-transmission-procedure (</a:t>
            </a:r>
            <a:r>
              <a:rPr lang="en-US" sz="1600" b="0" dirty="0" err="1">
                <a:solidFill>
                  <a:schemeClr val="bg1">
                    <a:lumMod val="50000"/>
                  </a:schemeClr>
                </a:solidFill>
              </a:rPr>
              <a:t>SangSun</a:t>
            </a:r>
            <a:r>
              <a:rPr lang="en-US" sz="1600" b="0" dirty="0">
                <a:solidFill>
                  <a:schemeClr val="bg1">
                    <a:lumMod val="50000"/>
                  </a:schemeClr>
                </a:solidFill>
              </a:rPr>
              <a:t>)-25mins</a:t>
            </a:r>
            <a:endParaRPr lang="en-US" b="0" dirty="0">
              <a:solidFill>
                <a:schemeClr val="bg1">
                  <a:lumMod val="50000"/>
                </a:schemeClr>
              </a:solidFill>
            </a:endParaRPr>
          </a:p>
          <a:p>
            <a:pPr fontAlgn="b">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a:t>
            </a:r>
            <a:r>
              <a:rPr lang="en-US" altLang="en-US"/>
              <a:t>for Monday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2655092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852884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6295471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6466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marL="0" lvl="0" indent="0">
              <a:lnSpc>
                <a:spcPct val="80000"/>
              </a:lnSpc>
            </a:pPr>
            <a:r>
              <a:rPr lang="en-US" altLang="en-US" sz="1600" dirty="0"/>
              <a:t>* This session is only </a:t>
            </a:r>
            <a:r>
              <a:rPr lang="en-US" altLang="en-US" sz="1600"/>
              <a:t>1 hour (9:00am to 10:00am)</a:t>
            </a:r>
            <a:endParaRPr lang="en-US" altLang="en-US" sz="2000"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0090162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11" name="Content Placeholder 10">
            <a:extLst>
              <a:ext uri="{FF2B5EF4-FFF2-40B4-BE49-F238E27FC236}">
                <a16:creationId xmlns:a16="http://schemas.microsoft.com/office/drawing/2014/main" id="{0C27D77F-BF49-4823-A4F9-F12862021DD0}"/>
              </a:ext>
            </a:extLst>
          </p:cNvPr>
          <p:cNvSpPr>
            <a:spLocks noGrp="1"/>
          </p:cNvSpPr>
          <p:nvPr>
            <p:ph idx="1"/>
          </p:nvPr>
        </p:nvSpPr>
        <p:spPr/>
        <p:txBody>
          <a:bodyPr/>
          <a:lstStyle/>
          <a:p>
            <a:pPr>
              <a:buFont typeface="Arial" panose="020B0604020202020204" pitchFamily="34" charset="0"/>
              <a:buChar char="•"/>
            </a:pPr>
            <a:r>
              <a:rPr lang="en-US" sz="1600" b="0" dirty="0">
                <a:hlinkClick r:id="rId2"/>
              </a:rPr>
              <a:t>1901r0</a:t>
            </a:r>
            <a:r>
              <a:rPr lang="en-US" sz="1600" b="0" dirty="0"/>
              <a:t>-Priority Access Support in IEEE 802.11be: What and Why? (Subir Das)</a:t>
            </a:r>
          </a:p>
          <a:p>
            <a:pPr>
              <a:buFont typeface="Arial" panose="020B0604020202020204" pitchFamily="34" charset="0"/>
              <a:buChar char="•"/>
            </a:pPr>
            <a:r>
              <a:rPr lang="en-GB" sz="1600" b="0" dirty="0">
                <a:hlinkClick r:id="rId3"/>
              </a:rPr>
              <a:t>1459r0</a:t>
            </a:r>
            <a:r>
              <a:rPr lang="en-GB" sz="1600" b="0" dirty="0"/>
              <a:t>-HARQ applicable A-MPDU (Lei Huang)</a:t>
            </a:r>
            <a:endParaRPr lang="en-US" sz="1600" b="0" dirty="0"/>
          </a:p>
          <a:p>
            <a:pPr>
              <a:buFont typeface="Arial" panose="020B0604020202020204" pitchFamily="34" charset="0"/>
              <a:buChar char="•"/>
            </a:pPr>
            <a:r>
              <a:rPr lang="en-GB" sz="1600" b="0" dirty="0">
                <a:hlinkClick r:id="rId4"/>
              </a:rPr>
              <a:t>1553r0</a:t>
            </a:r>
            <a:r>
              <a:rPr lang="en-GB" sz="1600" b="0" dirty="0"/>
              <a:t>-Consideration on HARQ feedback (Taewon Song)</a:t>
            </a:r>
            <a:endParaRPr lang="en-US" sz="1600" b="0" dirty="0"/>
          </a:p>
          <a:p>
            <a:pPr>
              <a:buFont typeface="Arial" panose="020B0604020202020204" pitchFamily="34" charset="0"/>
              <a:buChar char="•"/>
            </a:pPr>
            <a:r>
              <a:rPr lang="en-GB" sz="1600" b="0" dirty="0">
                <a:hlinkClick r:id="rId5"/>
              </a:rPr>
              <a:t>1578r0</a:t>
            </a:r>
            <a:r>
              <a:rPr lang="en-GB" sz="1600" b="0" dirty="0"/>
              <a:t>-An HARQ Transmission Scheme for 11be (Shimi Shilo)</a:t>
            </a:r>
            <a:endParaRPr lang="en-US" sz="1600" b="0" dirty="0"/>
          </a:p>
          <a:p>
            <a:pPr>
              <a:buFont typeface="Arial" panose="020B0604020202020204" pitchFamily="34" charset="0"/>
              <a:buChar char="•"/>
            </a:pPr>
            <a:r>
              <a:rPr lang="en-GB" sz="1600" b="0" dirty="0">
                <a:hlinkClick r:id="rId6"/>
              </a:rPr>
              <a:t>1589r0</a:t>
            </a:r>
            <a:r>
              <a:rPr lang="en-GB" sz="1600" b="0" dirty="0"/>
              <a:t>-What should be the HARQ unit and why?</a:t>
            </a:r>
            <a:r>
              <a:rPr lang="en-US" sz="1600" b="0" dirty="0"/>
              <a:t> (</a:t>
            </a:r>
            <a:r>
              <a:rPr lang="en-GB" sz="1600" b="0" dirty="0"/>
              <a:t>Imran Latif)</a:t>
            </a:r>
            <a:endParaRPr lang="en-US" sz="16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76381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8492953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6335591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343827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433859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7936465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1463734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8310331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marL="0" indent="0" fontAlgn="b"/>
            <a:r>
              <a:rPr lang="en-US" dirty="0">
                <a:solidFill>
                  <a:srgbClr val="FF0000"/>
                </a:solidFill>
              </a:rPr>
              <a:t>TBD</a:t>
            </a:r>
          </a:p>
          <a:p>
            <a:pPr>
              <a:buFont typeface="Arial" panose="020B0604020202020204" pitchFamily="34" charset="0"/>
              <a:buChar char="•"/>
            </a:pPr>
            <a:endParaRPr lang="en-US" sz="1800" dirty="0">
              <a:solidFill>
                <a:schemeClr val="tx1"/>
              </a:solidFill>
            </a:endParaRP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4683722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362178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January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14</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t>
            </a:r>
          </a:p>
          <a:p>
            <a:endParaRPr lang="en-US" sz="2000" dirty="0"/>
          </a:p>
          <a:p>
            <a:endParaRPr lang="en-US" sz="2000" dirty="0"/>
          </a:p>
          <a:p>
            <a:endParaRPr lang="en-US" sz="2000" dirty="0"/>
          </a:p>
          <a:p>
            <a:endParaRPr lang="en-US" sz="2000" dirty="0"/>
          </a:p>
          <a:p>
            <a:r>
              <a:rPr lang="en-US" sz="2000" dirty="0"/>
              <a:t>Move: 							Second: </a:t>
            </a:r>
          </a:p>
          <a:p>
            <a:r>
              <a:rPr lang="en-US" sz="2000" dirty="0"/>
              <a:t>Discussion: </a:t>
            </a:r>
          </a:p>
          <a:p>
            <a:r>
              <a:rPr lang="en-US" sz="2000" dirty="0"/>
              <a:t>Result:</a:t>
            </a:r>
          </a:p>
          <a:p>
            <a:endParaRPr lang="en-US" sz="2000" dirty="0"/>
          </a:p>
          <a:p>
            <a:r>
              <a:rPr lang="en-US" sz="1400" dirty="0"/>
              <a:t>---------------------------------------------------------------------------------------------------------------------------------</a:t>
            </a:r>
          </a:p>
          <a:p>
            <a:r>
              <a:rPr lang="en-US" sz="1400" dirty="0"/>
              <a:t>SP Result:</a:t>
            </a:r>
          </a:p>
          <a:p>
            <a:r>
              <a:rPr lang="en-US" sz="1400" dirty="0"/>
              <a:t>Ref:</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3200050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January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November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43161</TotalTime>
  <Words>4182</Words>
  <Application>Microsoft Office PowerPoint</Application>
  <PresentationFormat>On-screen Show (4:3)</PresentationFormat>
  <Paragraphs>1405</Paragraphs>
  <Slides>58</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5" baseType="lpstr">
      <vt:lpstr>Arial</vt:lpstr>
      <vt:lpstr>Arial Black</vt:lpstr>
      <vt:lpstr>Calibri</vt:lpstr>
      <vt:lpstr>Monotype Sorts</vt:lpstr>
      <vt:lpstr>Times New Roman</vt:lpstr>
      <vt:lpstr>Office Theme</vt:lpstr>
      <vt:lpstr>Document</vt:lpstr>
      <vt:lpstr>TGbe November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Straw Polls Submission’s List-1</vt:lpstr>
      <vt:lpstr>Straw Polls Submission’s List-2</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Order of Topics</vt:lpstr>
      <vt:lpstr>Agenda for Monday AM1</vt:lpstr>
      <vt:lpstr>PHY Ad-Hoc Session-Report</vt:lpstr>
      <vt:lpstr>MAC Ad-Hoc Session-Report</vt:lpstr>
      <vt:lpstr>Agenda for Monday PM1</vt:lpstr>
      <vt:lpstr>Summary from September 2019 meeting</vt:lpstr>
      <vt:lpstr>Summary from Conf Calls</vt:lpstr>
      <vt:lpstr>Approve TG Minutes</vt:lpstr>
      <vt:lpstr>Editor’s Report</vt:lpstr>
      <vt:lpstr>Submissions</vt:lpstr>
      <vt:lpstr>Agenda for Monday EVE</vt:lpstr>
      <vt:lpstr>PHY Ad-Hoc Session-Report</vt:lpstr>
      <vt:lpstr>MAC Ad-Hoc Session-Report</vt:lpstr>
      <vt:lpstr>Agenda for Tuesday AM1*</vt:lpstr>
      <vt:lpstr>Submissions</vt:lpstr>
      <vt:lpstr>Agenda for Tuesday PM1</vt:lpstr>
      <vt:lpstr>PHY Ad-Hoc Session-Report</vt:lpstr>
      <vt:lpstr>MAC Ad-Hoc Session-Report</vt:lpstr>
      <vt:lpstr>Agenda for Tuesday EVE</vt:lpstr>
      <vt:lpstr>PHY Ad-Hoc Session-Report</vt:lpstr>
      <vt:lpstr>MAC Ad-Hoc Session-Report</vt:lpstr>
      <vt:lpstr>Agenda for Wednesday PM2</vt:lpstr>
      <vt:lpstr>PHY Ad-Hoc Session-Report</vt:lpstr>
      <vt:lpstr>MAC Ad-Hoc Session-Report</vt:lpstr>
      <vt:lpstr>Agenda for Thursday AM1</vt:lpstr>
      <vt:lpstr>Submissions</vt:lpstr>
      <vt:lpstr>Agenda for Thursday PM1</vt:lpstr>
      <vt:lpstr>Submissions</vt:lpstr>
      <vt:lpstr>Motion 14</vt:lpstr>
      <vt:lpstr>Teleconference Plan</vt:lpstr>
      <vt:lpstr>Goals for January 2020</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1153</cp:revision>
  <cp:lastPrinted>1601-01-01T00:00:00Z</cp:lastPrinted>
  <dcterms:created xsi:type="dcterms:W3CDTF">2017-01-26T15:28:16Z</dcterms:created>
  <dcterms:modified xsi:type="dcterms:W3CDTF">2019-11-12T05:54:45Z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