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297" r:id="rId52"/>
    <p:sldId id="370" r:id="rId53"/>
    <p:sldId id="371"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1" d="100"/>
          <a:sy n="111" d="100"/>
        </p:scale>
        <p:origin x="12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4-00-00be-discussion-on-rta-retransmission.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83-00-00be-802-11be-preamble-and-auto-detection-follow-up.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8-00-00be-performance-evaluation-of-deterministic-service-for-eht-follow-up.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7-00-00be-multi-link-acknowledgemen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53"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2986004315"/>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757105814"/>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779813522"/>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Revisit Tone Plan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a:t>
                      </a:r>
                      <a:r>
                        <a:rPr lang="en-GB" sz="1200" b="0" kern="1200" dirty="0">
                          <a:solidFill>
                            <a:schemeClr val="tx1"/>
                          </a:solidFill>
                          <a:latin typeface="+mn-lt"/>
                          <a:ea typeface="+mn-ea"/>
                          <a:cs typeface="+mn-cs"/>
                        </a:rPr>
                        <a:t>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algn="l"/>
                      <a:r>
                        <a:rPr lang="en-US" sz="1200" b="0" dirty="0">
                          <a:effectLst/>
                        </a:rPr>
                        <a:t>Phase Rotation for 320MHz</a:t>
                      </a: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40553700"/>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Kona Island,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44953"/>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 (1SP)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46403223"/>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1874</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1883</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1884</a:t>
                      </a:r>
                      <a:r>
                        <a:rPr lang="en-US" sz="1200" b="0" i="0" u="none" strike="noStrike" dirty="0">
                          <a:solidFill>
                            <a:schemeClr val="tx1"/>
                          </a:solidFill>
                          <a:effectLst/>
                          <a:latin typeface="Times New Roman" panose="02020603050405020304" pitchFamily="18" charset="0"/>
                          <a:hlinkClick r:id="rId1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1887</a:t>
                      </a:r>
                      <a:r>
                        <a:rPr lang="en-US" sz="1200" b="0" i="0" u="none" strike="noStrike" dirty="0">
                          <a:solidFill>
                            <a:schemeClr val="tx1"/>
                          </a:solidFill>
                          <a:effectLst/>
                          <a:latin typeface="Times New Roman" panose="02020603050405020304" pitchFamily="18" charset="0"/>
                          <a:hlinkClick r:id="rId14"/>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1888</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2246455"/>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1544561"/>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26051761"/>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hlinkClick r:id="rId2"/>
              </a:rPr>
              <a:t>1935r0</a:t>
            </a:r>
            <a:r>
              <a:rPr lang="en-US" sz="2000" b="0" dirty="0"/>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42961</TotalTime>
  <Words>4020</Words>
  <Application>Microsoft Office PowerPoint</Application>
  <PresentationFormat>On-screen Show (4:3)</PresentationFormat>
  <Paragraphs>1382</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1119</cp:revision>
  <cp:lastPrinted>1601-01-01T00:00:00Z</cp:lastPrinted>
  <dcterms:created xsi:type="dcterms:W3CDTF">2017-01-26T15:28:16Z</dcterms:created>
  <dcterms:modified xsi:type="dcterms:W3CDTF">2019-11-11T21:48:07Z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