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56" r:id="rId17"/>
    <p:sldId id="383" r:id="rId18"/>
    <p:sldId id="384" r:id="rId19"/>
    <p:sldId id="343" r:id="rId20"/>
    <p:sldId id="385" r:id="rId21"/>
    <p:sldId id="386" r:id="rId22"/>
    <p:sldId id="387" r:id="rId23"/>
    <p:sldId id="388" r:id="rId24"/>
    <p:sldId id="358" r:id="rId25"/>
    <p:sldId id="374" r:id="rId26"/>
    <p:sldId id="375" r:id="rId27"/>
    <p:sldId id="376" r:id="rId28"/>
    <p:sldId id="271" r:id="rId29"/>
    <p:sldId id="273" r:id="rId30"/>
    <p:sldId id="364" r:id="rId31"/>
    <p:sldId id="291" r:id="rId32"/>
    <p:sldId id="389" r:id="rId33"/>
    <p:sldId id="365" r:id="rId34"/>
    <p:sldId id="380" r:id="rId35"/>
    <p:sldId id="381" r:id="rId36"/>
    <p:sldId id="382" r:id="rId37"/>
    <p:sldId id="344" r:id="rId38"/>
    <p:sldId id="372" r:id="rId39"/>
    <p:sldId id="373" r:id="rId40"/>
    <p:sldId id="377" r:id="rId41"/>
    <p:sldId id="378" r:id="rId42"/>
    <p:sldId id="379" r:id="rId43"/>
    <p:sldId id="311" r:id="rId44"/>
    <p:sldId id="368" r:id="rId45"/>
    <p:sldId id="330" r:id="rId46"/>
    <p:sldId id="369" r:id="rId47"/>
    <p:sldId id="297" r:id="rId48"/>
    <p:sldId id="370" r:id="rId49"/>
    <p:sldId id="371" r:id="rId50"/>
    <p:sldId id="286" r:id="rId51"/>
    <p:sldId id="305" r:id="rId52"/>
    <p:sldId id="298" r:id="rId53"/>
    <p:sldId id="324"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4-02-00be-coordinated-beamforming-null-steering-protocol-in-802-11be.pptx" TargetMode="External"/><Relationship Id="rId13" Type="http://schemas.openxmlformats.org/officeDocument/2006/relationships/hyperlink" Target="https://mentor.ieee.org/802.11/dcn/19/11-19-1509-02-00be-discussion-on-multi-link-setup.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93-01-00be-joint-sounding-for-multi-ap-systems.pptx" TargetMode="External"/><Relationship Id="rId12" Type="http://schemas.openxmlformats.org/officeDocument/2006/relationships/hyperlink" Target="https://mentor.ieee.org/802.11/dcn/19/11-19-1405-03-00be-multi-link-operation-channel-access-discuss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3-00-00be-one-channel-information-feedback-method-for-multi-ap-coordination.pptx" TargetMode="External"/><Relationship Id="rId11" Type="http://schemas.openxmlformats.org/officeDocument/2006/relationships/hyperlink" Target="https://mentor.ieee.org/802.11/dcn/19/11-19-1116-02-00be-channel-access-in-multi-band-operation.pptx" TargetMode="External"/><Relationship Id="rId5" Type="http://schemas.openxmlformats.org/officeDocument/2006/relationships/hyperlink" Target="https://mentor.ieee.org/802.11/dcn/19/11-19-1554-01-00be-data-sharing-for-multi-ap-coordination.pptx" TargetMode="External"/><Relationship Id="rId15" Type="http://schemas.openxmlformats.org/officeDocument/2006/relationships/hyperlink" Target="https://mentor.ieee.org/802.11/dcn/19/11-19-1159-02-00be-multilink-operation-capability-announcement.pptx" TargetMode="External"/><Relationship Id="rId10" Type="http://schemas.openxmlformats.org/officeDocument/2006/relationships/hyperlink" Target="https://mentor.ieee.org/802.11/dcn/19/11-19-1082-04-00be-multi-link-operation-dynamic-tid-transfer.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0773-07-00be-multi-link-operation-framework.pptx" TargetMode="External"/><Relationship Id="rId14" Type="http://schemas.openxmlformats.org/officeDocument/2006/relationships/hyperlink" Target="https://mentor.ieee.org/802.11/dcn/19/11-19-1512-01-00be-multi-link-acknowledgment.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779-00-00be-downlink-spatial-reuse-parameter-framework-with-coordinated-beamforming-null-steering-for-802-11be.pptx" TargetMode="External"/><Relationship Id="rId13" Type="http://schemas.openxmlformats.org/officeDocument/2006/relationships/hyperlink" Target="https://mentor.ieee.org/802.11/dcn/19/11-19-1851-00-00be-latency-enhancement-in-multi-link.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678-00-00be-multiple-links-asynchronous-and-synchronous-transmission.pptx" TargetMode="External"/><Relationship Id="rId12" Type="http://schemas.openxmlformats.org/officeDocument/2006/relationships/hyperlink" Target="https://mentor.ieee.org/802.11/dcn/19/11-19-1823-00-00be-multi-link-setup-follow-up.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52-01-00be-multi-ap-transmission-procedure.pptx" TargetMode="External"/><Relationship Id="rId11" Type="http://schemas.openxmlformats.org/officeDocument/2006/relationships/hyperlink" Target="https://mentor.ieee.org/802.11/dcn/19/11-19-1822-00-00be-multi-link-security-consideration.pptx" TargetMode="External"/><Relationship Id="rId5" Type="http://schemas.openxmlformats.org/officeDocument/2006/relationships/hyperlink" Target="https://mentor.ieee.org/802.11/dcn/19/11-19-1633-00-00be-performance-and-fairness-of-multi-link-operations.pptx" TargetMode="External"/><Relationship Id="rId10" Type="http://schemas.openxmlformats.org/officeDocument/2006/relationships/hyperlink" Target="https://mentor.ieee.org/802.11/dcn/19/11-19-1788-00-00be-coordinated-ofdma-operation.pptx" TargetMode="External"/><Relationship Id="rId4" Type="http://schemas.openxmlformats.org/officeDocument/2006/relationships/hyperlink" Target="https://mentor.ieee.org/802.11/dcn/19/11-19-1615-01-00be-multi-band-multi-channel-operation-for-low-latency-and-jitter.pptx" TargetMode="External"/><Relationship Id="rId9" Type="http://schemas.openxmlformats.org/officeDocument/2006/relationships/hyperlink" Target="https://mentor.ieee.org/802.11/dcn/19/11-19-1780-00-00be-ar-vr-on-eht-design-considerations.pptx" TargetMode="External"/><Relationship Id="rId14" Type="http://schemas.openxmlformats.org/officeDocument/2006/relationships/hyperlink" Target="https://mentor.ieee.org/802.11/dcn/19/11-19-1855-00-00be-802-1ax-overview.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877-00-00be-16-spatial-stream-support.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4-00-00be-11be-preamble-autodetection-follow-up.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72-00-00be-joint-mu-analysis-simulations.pptx" TargetMode="External"/><Relationship Id="rId5" Type="http://schemas.openxmlformats.org/officeDocument/2006/relationships/hyperlink" Target="https://mentor.ieee.org/802.11/dcn/19/11-19-1868-00-00be-signaling-support-for-multi-ru-assign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87-00-00be-multi-link-acknowledgemen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11-00-00be-11be-channelization-discussion.pptx" TargetMode="External"/><Relationship Id="rId3" Type="http://schemas.openxmlformats.org/officeDocument/2006/relationships/hyperlink" Target="https://mentor.ieee.org/802.11/dcn/19/11-19-1895-00-00be-setup-for-multi-ap-coordination.pptx" TargetMode="External"/><Relationship Id="rId7" Type="http://schemas.openxmlformats.org/officeDocument/2006/relationships/hyperlink" Target="https://mentor.ieee.org/802.11/dcn/19/11-19-1903-00-00be-uplink-coordinated-multi-ap.pptx" TargetMode="External"/><Relationship Id="rId12" Type="http://schemas.openxmlformats.org/officeDocument/2006/relationships/hyperlink" Target="https://mentor.ieee.org/802.11/dcn/19/11-19-1910-00-00be-p-matrices-to-support-more-than-8-tx-chains.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1-00-00be-priority-access-support-in-ieee-802-11be-what-and-why.pptx" TargetMode="External"/><Relationship Id="rId11" Type="http://schemas.openxmlformats.org/officeDocument/2006/relationships/hyperlink" Target="https://mentor.ieee.org/802.11/dcn/19/11-19-1909-00-00be-performance-of-jt-with-wireless-backhaul.pptx" TargetMode="External"/><Relationship Id="rId5" Type="http://schemas.openxmlformats.org/officeDocument/2006/relationships/hyperlink" Target="https://mentor.ieee.org/802.11/dcn/19/11-19-1900-00-00be-mla-security-considerations.pptx" TargetMode="External"/><Relationship Id="rId10" Type="http://schemas.openxmlformats.org/officeDocument/2006/relationships/hyperlink" Target="https://mentor.ieee.org/802.11/dcn/19/11-19-1908-00-00be-multi-ru-support.pptx" TargetMode="External"/><Relationship Id="rId4" Type="http://schemas.openxmlformats.org/officeDocument/2006/relationships/hyperlink" Target="https://mentor.ieee.org/802.11/dcn/19/11-19-1899-00-00be-mla-mac-addresses-considerations.pptx" TargetMode="External"/><Relationship Id="rId9" Type="http://schemas.openxmlformats.org/officeDocument/2006/relationships/hyperlink" Target="https://mentor.ieee.org/802.11/dcn/19/11-19-1907-00-00be-multiple-ru-combinations-for-eh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31-00-00be-multi-ap-group-formation-follow-up.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8-00-00be-multi-link-operation-performance-evaluation.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5" Type="http://schemas.openxmlformats.org/officeDocument/2006/relationships/hyperlink" Target="https://mentor.ieee.org/802.11/dcn/19/11-19-1926-00-00be-dynamic-thresholds-for-channel-bonding.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2-00-00be-multi-link-policy-framework.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786558260"/>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204099181"/>
              </p:ext>
            </p:extLst>
          </p:nvPr>
        </p:nvGraphicFramePr>
        <p:xfrm>
          <a:off x="381000" y="1524000"/>
          <a:ext cx="8382000" cy="4862407"/>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rPr>
                        <a:t>1535r1</a:t>
                      </a: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5"/>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6"/>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7"/>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8"/>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1"/>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2"/>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3"/>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4"/>
                        </a:rPr>
                        <a:t>1512r1</a:t>
                      </a:r>
                      <a:endParaRPr lang="en-GB" sz="1200" u="none" kern="1200" dirty="0">
                        <a:solidFill>
                          <a:schemeClr val="tx1"/>
                        </a:solidFill>
                        <a:effectLst/>
                        <a:latin typeface="+mn-lt"/>
                        <a:ea typeface="MS Gothic" panose="020B0609070205080204" pitchFamily="49" charset="-128"/>
                        <a:cs typeface="+mn-cs"/>
                        <a:hlinkClick r:id="rId14">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5"/>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81176797"/>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40553700"/>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1910434"/>
              </p:ext>
            </p:extLst>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1582r0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1"/>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1836r0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651064"/>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1869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1874</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1887</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4391732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1890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0154276"/>
              </p:ext>
            </p:extLst>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1926</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60299440"/>
              </p:ext>
            </p:extLst>
          </p:nvPr>
        </p:nvGraphicFramePr>
        <p:xfrm>
          <a:off x="573842" y="1524000"/>
          <a:ext cx="7994728" cy="4792285"/>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err="1">
                          <a:solidFill>
                            <a:srgbClr val="000000"/>
                          </a:solidFill>
                          <a:effectLst/>
                          <a:latin typeface="+mn-lt"/>
                        </a:rPr>
                        <a:t>Dandan</a:t>
                      </a:r>
                      <a:r>
                        <a:rPr lang="en-US" sz="1200" b="0" i="0" u="none" strike="noStrike" dirty="0">
                          <a:solidFill>
                            <a:srgbClr val="000000"/>
                          </a:solidFill>
                          <a:effectLst/>
                          <a:latin typeface="+mn-lt"/>
                        </a:rPr>
                        <a:t>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hlinkClick r:id="rId2"/>
              </a:rPr>
              <a:t>1935r0</a:t>
            </a:r>
            <a:r>
              <a:rPr lang="en-US" sz="2000" b="0" dirty="0"/>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97609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42729</TotalTime>
  <Words>3779</Words>
  <Application>Microsoft Office PowerPoint</Application>
  <PresentationFormat>On-screen Show (4:3)</PresentationFormat>
  <Paragraphs>1317</Paragraphs>
  <Slides>54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1"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Submissions</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2019-11-11T05:01:15Z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