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56" r:id="rId17"/>
    <p:sldId id="383" r:id="rId18"/>
    <p:sldId id="384" r:id="rId19"/>
    <p:sldId id="343" r:id="rId20"/>
    <p:sldId id="385" r:id="rId21"/>
    <p:sldId id="386" r:id="rId22"/>
    <p:sldId id="387" r:id="rId23"/>
    <p:sldId id="388" r:id="rId24"/>
    <p:sldId id="358" r:id="rId25"/>
    <p:sldId id="374" r:id="rId26"/>
    <p:sldId id="375" r:id="rId27"/>
    <p:sldId id="376" r:id="rId28"/>
    <p:sldId id="271" r:id="rId29"/>
    <p:sldId id="273" r:id="rId30"/>
    <p:sldId id="364" r:id="rId31"/>
    <p:sldId id="291" r:id="rId32"/>
    <p:sldId id="389" r:id="rId33"/>
    <p:sldId id="365" r:id="rId34"/>
    <p:sldId id="380" r:id="rId35"/>
    <p:sldId id="381" r:id="rId36"/>
    <p:sldId id="382" r:id="rId37"/>
    <p:sldId id="344" r:id="rId38"/>
    <p:sldId id="372" r:id="rId39"/>
    <p:sldId id="373" r:id="rId40"/>
    <p:sldId id="377" r:id="rId41"/>
    <p:sldId id="378" r:id="rId42"/>
    <p:sldId id="379" r:id="rId43"/>
    <p:sldId id="311" r:id="rId44"/>
    <p:sldId id="368" r:id="rId45"/>
    <p:sldId id="330" r:id="rId46"/>
    <p:sldId id="369" r:id="rId47"/>
    <p:sldId id="297" r:id="rId48"/>
    <p:sldId id="370" r:id="rId49"/>
    <p:sldId id="371" r:id="rId50"/>
    <p:sldId id="286" r:id="rId51"/>
    <p:sldId id="305" r:id="rId52"/>
    <p:sldId id="298" r:id="rId53"/>
    <p:sldId id="324"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99E31-25B2-4168-97CC-C896FF5A03CE}" v="294" dt="2019-11-11T04:14:01.277"/>
    <p1510:client id="{97BFC49A-002D-47AF-BF7C-34DAC0855CA7}" v="27" dt="2019-11-11T04:58:00.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7BFC49A-002D-47AF-BF7C-34DAC0855CA7}"/>
    <pc:docChg chg="custSel addSld modSld modMainMaster">
      <pc:chgData name="Alfred Asterjadhi" userId="39de57b9-85c0-4fd1-aaac-8ca2b6560ad0" providerId="ADAL" clId="{97BFC49A-002D-47AF-BF7C-34DAC0855CA7}" dt="2019-11-11T05:01:13.397" v="201" actId="404"/>
      <pc:docMkLst>
        <pc:docMk/>
      </pc:docMkLst>
      <pc:sldChg chg="modSp">
        <pc:chgData name="Alfred Asterjadhi" userId="39de57b9-85c0-4fd1-aaac-8ca2b6560ad0" providerId="ADAL" clId="{97BFC49A-002D-47AF-BF7C-34DAC0855CA7}" dt="2019-11-11T04:44:04.373" v="38" actId="1037"/>
        <pc:sldMkLst>
          <pc:docMk/>
          <pc:sldMk cId="3976818858" sldId="269"/>
        </pc:sldMkLst>
        <pc:graphicFrameChg chg="mod modGraphic">
          <ac:chgData name="Alfred Asterjadhi" userId="39de57b9-85c0-4fd1-aaac-8ca2b6560ad0" providerId="ADAL" clId="{97BFC49A-002D-47AF-BF7C-34DAC0855CA7}" dt="2019-11-11T04:44:04.373" v="38" actId="103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97BFC49A-002D-47AF-BF7C-34DAC0855CA7}" dt="2019-11-11T04:57:10.928" v="116" actId="20577"/>
        <pc:sldMkLst>
          <pc:docMk/>
          <pc:sldMk cId="85407649" sldId="271"/>
        </pc:sldMkLst>
        <pc:spChg chg="mod">
          <ac:chgData name="Alfred Asterjadhi" userId="39de57b9-85c0-4fd1-aaac-8ca2b6560ad0" providerId="ADAL" clId="{97BFC49A-002D-47AF-BF7C-34DAC0855CA7}" dt="2019-11-11T04:57:10.928" v="116" actId="20577"/>
          <ac:spMkLst>
            <pc:docMk/>
            <pc:sldMk cId="85407649" sldId="271"/>
            <ac:spMk id="7" creationId="{00000000-0000-0000-0000-000000000000}"/>
          </ac:spMkLst>
        </pc:spChg>
      </pc:sldChg>
      <pc:sldChg chg="modSp">
        <pc:chgData name="Alfred Asterjadhi" userId="39de57b9-85c0-4fd1-aaac-8ca2b6560ad0" providerId="ADAL" clId="{97BFC49A-002D-47AF-BF7C-34DAC0855CA7}" dt="2019-11-11T04:56:49.471" v="99" actId="20577"/>
        <pc:sldMkLst>
          <pc:docMk/>
          <pc:sldMk cId="2243228416" sldId="299"/>
        </pc:sldMkLst>
        <pc:spChg chg="mod">
          <ac:chgData name="Alfred Asterjadhi" userId="39de57b9-85c0-4fd1-aaac-8ca2b6560ad0" providerId="ADAL" clId="{97BFC49A-002D-47AF-BF7C-34DAC0855CA7}" dt="2019-11-11T04:56:49.471" v="99" actId="20577"/>
          <ac:spMkLst>
            <pc:docMk/>
            <pc:sldMk cId="2243228416" sldId="299"/>
            <ac:spMk id="3" creationId="{3857177C-4F12-41D1-AB93-6925069E5DB9}"/>
          </ac:spMkLst>
        </pc:spChg>
        <pc:spChg chg="mod">
          <ac:chgData name="Alfred Asterjadhi" userId="39de57b9-85c0-4fd1-aaac-8ca2b6560ad0" providerId="ADAL" clId="{97BFC49A-002D-47AF-BF7C-34DAC0855CA7}" dt="2019-11-11T04:48:55.120" v="46"/>
          <ac:spMkLst>
            <pc:docMk/>
            <pc:sldMk cId="2243228416" sldId="299"/>
            <ac:spMk id="7" creationId="{A33ECB10-7819-4C82-A0B2-418AAFBED5A3}"/>
          </ac:spMkLst>
        </pc:spChg>
      </pc:sldChg>
      <pc:sldChg chg="modSp add">
        <pc:chgData name="Alfred Asterjadhi" userId="39de57b9-85c0-4fd1-aaac-8ca2b6560ad0" providerId="ADAL" clId="{97BFC49A-002D-47AF-BF7C-34DAC0855CA7}" dt="2019-11-11T05:01:13.397" v="201" actId="404"/>
        <pc:sldMkLst>
          <pc:docMk/>
          <pc:sldMk cId="2802928087" sldId="389"/>
        </pc:sldMkLst>
        <pc:spChg chg="mod">
          <ac:chgData name="Alfred Asterjadhi" userId="39de57b9-85c0-4fd1-aaac-8ca2b6560ad0" providerId="ADAL" clId="{97BFC49A-002D-47AF-BF7C-34DAC0855CA7}" dt="2019-11-11T04:57:24.008" v="137" actId="20577"/>
          <ac:spMkLst>
            <pc:docMk/>
            <pc:sldMk cId="2802928087" sldId="389"/>
            <ac:spMk id="2" creationId="{302DDACA-2747-4032-90F6-8BA6F4D2620F}"/>
          </ac:spMkLst>
        </pc:spChg>
        <pc:spChg chg="mod">
          <ac:chgData name="Alfred Asterjadhi" userId="39de57b9-85c0-4fd1-aaac-8ca2b6560ad0" providerId="ADAL" clId="{97BFC49A-002D-47AF-BF7C-34DAC0855CA7}" dt="2019-11-11T05:01:13.397" v="201" actId="404"/>
          <ac:spMkLst>
            <pc:docMk/>
            <pc:sldMk cId="2802928087" sldId="389"/>
            <ac:spMk id="3" creationId="{E6185265-B348-4291-AAE9-7186AA3DC0E4}"/>
          </ac:spMkLst>
        </pc:spChg>
      </pc:sldChg>
      <pc:sldMasterChg chg="modSp">
        <pc:chgData name="Alfred Asterjadhi" userId="39de57b9-85c0-4fd1-aaac-8ca2b6560ad0" providerId="ADAL" clId="{97BFC49A-002D-47AF-BF7C-34DAC0855CA7}" dt="2019-11-11T04:19:46.156" v="1" actId="20577"/>
        <pc:sldMasterMkLst>
          <pc:docMk/>
          <pc:sldMasterMk cId="0" sldId="2147483648"/>
        </pc:sldMasterMkLst>
        <pc:spChg chg="mod">
          <ac:chgData name="Alfred Asterjadhi" userId="39de57b9-85c0-4fd1-aaac-8ca2b6560ad0" providerId="ADAL" clId="{97BFC49A-002D-47AF-BF7C-34DAC0855CA7}" dt="2019-11-11T04:19:46.15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4B99E31-25B2-4168-97CC-C896FF5A03CE}"/>
    <pc:docChg chg="undo custSel addSld modSld">
      <pc:chgData name="Alfred Asterjadhi" userId="39de57b9-85c0-4fd1-aaac-8ca2b6560ad0" providerId="ADAL" clId="{C4B99E31-25B2-4168-97CC-C896FF5A03CE}" dt="2019-11-11T04:14:07.723" v="1696" actId="2164"/>
      <pc:docMkLst>
        <pc:docMk/>
      </pc:docMkLst>
      <pc:sldChg chg="modSp">
        <pc:chgData name="Alfred Asterjadhi" userId="39de57b9-85c0-4fd1-aaac-8ca2b6560ad0" providerId="ADAL" clId="{C4B99E31-25B2-4168-97CC-C896FF5A03CE}" dt="2019-11-06T21:29:08.408" v="306" actId="20577"/>
        <pc:sldMkLst>
          <pc:docMk/>
          <pc:sldMk cId="132832093" sldId="267"/>
        </pc:sldMkLst>
        <pc:spChg chg="mod">
          <ac:chgData name="Alfred Asterjadhi" userId="39de57b9-85c0-4fd1-aaac-8ca2b6560ad0" providerId="ADAL" clId="{C4B99E31-25B2-4168-97CC-C896FF5A03CE}" dt="2019-11-06T21:29:08.408" v="306" actId="20577"/>
          <ac:spMkLst>
            <pc:docMk/>
            <pc:sldMk cId="132832093" sldId="267"/>
            <ac:spMk id="3" creationId="{00000000-0000-0000-0000-000000000000}"/>
          </ac:spMkLst>
        </pc:spChg>
      </pc:sldChg>
      <pc:sldChg chg="modSp">
        <pc:chgData name="Alfred Asterjadhi" userId="39de57b9-85c0-4fd1-aaac-8ca2b6560ad0" providerId="ADAL" clId="{C4B99E31-25B2-4168-97CC-C896FF5A03CE}" dt="2019-11-09T20:53:36.572" v="861" actId="20577"/>
        <pc:sldMkLst>
          <pc:docMk/>
          <pc:sldMk cId="3976818858" sldId="269"/>
        </pc:sldMkLst>
        <pc:graphicFrameChg chg="mod modGraphic">
          <ac:chgData name="Alfred Asterjadhi" userId="39de57b9-85c0-4fd1-aaac-8ca2b6560ad0" providerId="ADAL" clId="{C4B99E31-25B2-4168-97CC-C896FF5A03CE}" dt="2019-11-09T20:53:36.572" v="861"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4B99E31-25B2-4168-97CC-C896FF5A03CE}" dt="2019-11-11T03:07:44.350" v="1330"/>
        <pc:sldMkLst>
          <pc:docMk/>
          <pc:sldMk cId="890163940" sldId="291"/>
        </pc:sldMkLst>
        <pc:spChg chg="mod">
          <ac:chgData name="Alfred Asterjadhi" userId="39de57b9-85c0-4fd1-aaac-8ca2b6560ad0" providerId="ADAL" clId="{C4B99E31-25B2-4168-97CC-C896FF5A03CE}" dt="2019-11-11T03:07:44.350" v="1330"/>
          <ac:spMkLst>
            <pc:docMk/>
            <pc:sldMk cId="890163940" sldId="291"/>
            <ac:spMk id="3" creationId="{2D0D6EA9-47E0-4332-ACAF-5FDF0662E482}"/>
          </ac:spMkLst>
        </pc:spChg>
      </pc:sldChg>
      <pc:sldChg chg="modSp">
        <pc:chgData name="Alfred Asterjadhi" userId="39de57b9-85c0-4fd1-aaac-8ca2b6560ad0" providerId="ADAL" clId="{C4B99E31-25B2-4168-97CC-C896FF5A03CE}" dt="2019-11-06T21:28:49.456" v="302" actId="20577"/>
        <pc:sldMkLst>
          <pc:docMk/>
          <pc:sldMk cId="2243228416" sldId="299"/>
        </pc:sldMkLst>
        <pc:spChg chg="mod">
          <ac:chgData name="Alfred Asterjadhi" userId="39de57b9-85c0-4fd1-aaac-8ca2b6560ad0" providerId="ADAL" clId="{C4B99E31-25B2-4168-97CC-C896FF5A03CE}" dt="2019-11-06T21:28:49.456" v="302" actId="20577"/>
          <ac:spMkLst>
            <pc:docMk/>
            <pc:sldMk cId="2243228416" sldId="299"/>
            <ac:spMk id="3" creationId="{3857177C-4F12-41D1-AB93-6925069E5DB9}"/>
          </ac:spMkLst>
        </pc:spChg>
        <pc:spChg chg="mod">
          <ac:chgData name="Alfred Asterjadhi" userId="39de57b9-85c0-4fd1-aaac-8ca2b6560ad0" providerId="ADAL" clId="{C4B99E31-25B2-4168-97CC-C896FF5A03CE}" dt="2019-11-06T21:28:43.557" v="296" actId="6549"/>
          <ac:spMkLst>
            <pc:docMk/>
            <pc:sldMk cId="2243228416" sldId="299"/>
            <ac:spMk id="7" creationId="{A33ECB10-7819-4C82-A0B2-418AAFBED5A3}"/>
          </ac:spMkLst>
        </pc:spChg>
      </pc:sldChg>
      <pc:sldChg chg="modSp">
        <pc:chgData name="Alfred Asterjadhi" userId="39de57b9-85c0-4fd1-aaac-8ca2b6560ad0" providerId="ADAL" clId="{C4B99E31-25B2-4168-97CC-C896FF5A03CE}" dt="2019-11-11T02:45:50.227" v="1059" actId="207"/>
        <pc:sldMkLst>
          <pc:docMk/>
          <pc:sldMk cId="4012074164" sldId="343"/>
        </pc:sldMkLst>
        <pc:spChg chg="mod">
          <ac:chgData name="Alfred Asterjadhi" userId="39de57b9-85c0-4fd1-aaac-8ca2b6560ad0" providerId="ADAL" clId="{C4B99E31-25B2-4168-97CC-C896FF5A03CE}" dt="2019-11-09T20:49:29.131" v="839" actId="20577"/>
          <ac:spMkLst>
            <pc:docMk/>
            <pc:sldMk cId="4012074164" sldId="343"/>
            <ac:spMk id="2" creationId="{F2762690-C15C-4839-B40F-0AF3A4D89457}"/>
          </ac:spMkLst>
        </pc:spChg>
        <pc:graphicFrameChg chg="mod modGraphic">
          <ac:chgData name="Alfred Asterjadhi" userId="39de57b9-85c0-4fd1-aaac-8ca2b6560ad0" providerId="ADAL" clId="{C4B99E31-25B2-4168-97CC-C896FF5A03CE}" dt="2019-11-11T02:45:50.227" v="1059" actId="207"/>
          <ac:graphicFrameMkLst>
            <pc:docMk/>
            <pc:sldMk cId="4012074164" sldId="343"/>
            <ac:graphicFrameMk id="6" creationId="{5094FBC8-BB74-47F3-965D-16BC678F4D1D}"/>
          </ac:graphicFrameMkLst>
        </pc:graphicFrameChg>
      </pc:sldChg>
      <pc:sldChg chg="modSp">
        <pc:chgData name="Alfred Asterjadhi" userId="39de57b9-85c0-4fd1-aaac-8ca2b6560ad0" providerId="ADAL" clId="{C4B99E31-25B2-4168-97CC-C896FF5A03CE}" dt="2019-11-11T02:25:54.602" v="898" actId="14734"/>
        <pc:sldMkLst>
          <pc:docMk/>
          <pc:sldMk cId="2090181183" sldId="356"/>
        </pc:sldMkLst>
        <pc:spChg chg="mod">
          <ac:chgData name="Alfred Asterjadhi" userId="39de57b9-85c0-4fd1-aaac-8ca2b6560ad0" providerId="ADAL" clId="{C4B99E31-25B2-4168-97CC-C896FF5A03CE}" dt="2019-11-08T17:18:49.345" v="774" actId="20577"/>
          <ac:spMkLst>
            <pc:docMk/>
            <pc:sldMk cId="2090181183" sldId="356"/>
            <ac:spMk id="2" creationId="{F2762690-C15C-4839-B40F-0AF3A4D89457}"/>
          </ac:spMkLst>
        </pc:spChg>
        <pc:graphicFrameChg chg="mod modGraphic">
          <ac:chgData name="Alfred Asterjadhi" userId="39de57b9-85c0-4fd1-aaac-8ca2b6560ad0" providerId="ADAL" clId="{C4B99E31-25B2-4168-97CC-C896FF5A03CE}" dt="2019-11-11T02:25:54.602" v="898" actId="14734"/>
          <ac:graphicFrameMkLst>
            <pc:docMk/>
            <pc:sldMk cId="2090181183" sldId="356"/>
            <ac:graphicFrameMk id="7" creationId="{6E0D80BE-A9B6-4F67-914D-35D3C1B2C4A2}"/>
          </ac:graphicFrameMkLst>
        </pc:graphicFrameChg>
      </pc:sldChg>
      <pc:sldChg chg="modSp">
        <pc:chgData name="Alfred Asterjadhi" userId="39de57b9-85c0-4fd1-aaac-8ca2b6560ad0" providerId="ADAL" clId="{C4B99E31-25B2-4168-97CC-C896FF5A03CE}" dt="2019-11-11T02:26:01.094" v="899" actId="403"/>
        <pc:sldMkLst>
          <pc:docMk/>
          <pc:sldMk cId="2304446118" sldId="357"/>
        </pc:sldMkLst>
        <pc:graphicFrameChg chg="mod modGraphic">
          <ac:chgData name="Alfred Asterjadhi" userId="39de57b9-85c0-4fd1-aaac-8ca2b6560ad0" providerId="ADAL" clId="{C4B99E31-25B2-4168-97CC-C896FF5A03CE}" dt="2019-11-11T02:26:01.094" v="899" actId="403"/>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4B99E31-25B2-4168-97CC-C896FF5A03CE}" dt="2019-11-11T02:48:54.670" v="1234" actId="207"/>
        <pc:sldMkLst>
          <pc:docMk/>
          <pc:sldMk cId="196256553" sldId="358"/>
        </pc:sldMkLst>
        <pc:spChg chg="mod">
          <ac:chgData name="Alfred Asterjadhi" userId="39de57b9-85c0-4fd1-aaac-8ca2b6560ad0" providerId="ADAL" clId="{C4B99E31-25B2-4168-97CC-C896FF5A03CE}" dt="2019-11-11T02:48:54.670" v="1234" actId="207"/>
          <ac:spMkLst>
            <pc:docMk/>
            <pc:sldMk cId="196256553" sldId="358"/>
            <ac:spMk id="7" creationId="{BF16B00E-0465-4DAA-A723-E1F1D5B92EAC}"/>
          </ac:spMkLst>
        </pc:spChg>
      </pc:sldChg>
      <pc:sldChg chg="modSp">
        <pc:chgData name="Alfred Asterjadhi" userId="39de57b9-85c0-4fd1-aaac-8ca2b6560ad0" providerId="ADAL" clId="{C4B99E31-25B2-4168-97CC-C896FF5A03CE}" dt="2019-11-11T03:16:13.415" v="1685" actId="20577"/>
        <pc:sldMkLst>
          <pc:docMk/>
          <pc:sldMk cId="2034105741" sldId="364"/>
        </pc:sldMkLst>
        <pc:spChg chg="mod">
          <ac:chgData name="Alfred Asterjadhi" userId="39de57b9-85c0-4fd1-aaac-8ca2b6560ad0" providerId="ADAL" clId="{C4B99E31-25B2-4168-97CC-C896FF5A03CE}" dt="2019-11-11T03:16:13.415" v="1685" actId="20577"/>
          <ac:spMkLst>
            <pc:docMk/>
            <pc:sldMk cId="2034105741" sldId="364"/>
            <ac:spMk id="3" creationId="{5CFDA0E7-2421-40E8-A9D2-FC96EB4B13E4}"/>
          </ac:spMkLst>
        </pc:spChg>
      </pc:sldChg>
      <pc:sldChg chg="modSp">
        <pc:chgData name="Alfred Asterjadhi" userId="39de57b9-85c0-4fd1-aaac-8ca2b6560ad0" providerId="ADAL" clId="{C4B99E31-25B2-4168-97CC-C896FF5A03CE}" dt="2019-11-11T02:59:29.351" v="1322" actId="108"/>
        <pc:sldMkLst>
          <pc:docMk/>
          <pc:sldMk cId="409668177" sldId="375"/>
        </pc:sldMkLst>
        <pc:spChg chg="mod">
          <ac:chgData name="Alfred Asterjadhi" userId="39de57b9-85c0-4fd1-aaac-8ca2b6560ad0" providerId="ADAL" clId="{C4B99E31-25B2-4168-97CC-C896FF5A03CE}" dt="2019-11-11T02:59:29.351" v="1322" actId="108"/>
          <ac:spMkLst>
            <pc:docMk/>
            <pc:sldMk cId="409668177" sldId="375"/>
            <ac:spMk id="3" creationId="{5F663057-42BB-4059-B726-AABB6E3FDDFB}"/>
          </ac:spMkLst>
        </pc:spChg>
      </pc:sldChg>
      <pc:sldChg chg="modSp add">
        <pc:chgData name="Alfred Asterjadhi" userId="39de57b9-85c0-4fd1-aaac-8ca2b6560ad0" providerId="ADAL" clId="{C4B99E31-25B2-4168-97CC-C896FF5A03CE}" dt="2019-11-06T21:30:08.505" v="323" actId="20577"/>
        <pc:sldMkLst>
          <pc:docMk/>
          <pc:sldMk cId="1265509297" sldId="380"/>
        </pc:sldMkLst>
        <pc:spChg chg="mod">
          <ac:chgData name="Alfred Asterjadhi" userId="39de57b9-85c0-4fd1-aaac-8ca2b6560ad0" providerId="ADAL" clId="{C4B99E31-25B2-4168-97CC-C896FF5A03CE}" dt="2019-11-06T21:30:08.505" v="323" actId="20577"/>
          <ac:spMkLst>
            <pc:docMk/>
            <pc:sldMk cId="1265509297" sldId="380"/>
            <ac:spMk id="6" creationId="{00000000-0000-0000-0000-000000000000}"/>
          </ac:spMkLst>
        </pc:spChg>
      </pc:sldChg>
      <pc:sldChg chg="add">
        <pc:chgData name="Alfred Asterjadhi" userId="39de57b9-85c0-4fd1-aaac-8ca2b6560ad0" providerId="ADAL" clId="{C4B99E31-25B2-4168-97CC-C896FF5A03CE}" dt="2019-11-06T21:30:00.771" v="307"/>
        <pc:sldMkLst>
          <pc:docMk/>
          <pc:sldMk cId="2885288454" sldId="381"/>
        </pc:sldMkLst>
      </pc:sldChg>
      <pc:sldChg chg="add">
        <pc:chgData name="Alfred Asterjadhi" userId="39de57b9-85c0-4fd1-aaac-8ca2b6560ad0" providerId="ADAL" clId="{C4B99E31-25B2-4168-97CC-C896FF5A03CE}" dt="2019-11-06T21:30:00.771" v="307"/>
        <pc:sldMkLst>
          <pc:docMk/>
          <pc:sldMk cId="1629547142" sldId="382"/>
        </pc:sldMkLst>
      </pc:sldChg>
      <pc:sldChg chg="modSp add">
        <pc:chgData name="Alfred Asterjadhi" userId="39de57b9-85c0-4fd1-aaac-8ca2b6560ad0" providerId="ADAL" clId="{C4B99E31-25B2-4168-97CC-C896FF5A03CE}" dt="2019-11-11T02:25:41.838" v="895" actId="14734"/>
        <pc:sldMkLst>
          <pc:docMk/>
          <pc:sldMk cId="1065608739" sldId="383"/>
        </pc:sldMkLst>
        <pc:spChg chg="mod">
          <ac:chgData name="Alfred Asterjadhi" userId="39de57b9-85c0-4fd1-aaac-8ca2b6560ad0" providerId="ADAL" clId="{C4B99E31-25B2-4168-97CC-C896FF5A03CE}" dt="2019-11-08T17:18:53.623" v="776" actId="20577"/>
          <ac:spMkLst>
            <pc:docMk/>
            <pc:sldMk cId="1065608739" sldId="383"/>
            <ac:spMk id="2" creationId="{F2762690-C15C-4839-B40F-0AF3A4D89457}"/>
          </ac:spMkLst>
        </pc:spChg>
        <pc:graphicFrameChg chg="mod modGraphic">
          <ac:chgData name="Alfred Asterjadhi" userId="39de57b9-85c0-4fd1-aaac-8ca2b6560ad0" providerId="ADAL" clId="{C4B99E31-25B2-4168-97CC-C896FF5A03CE}" dt="2019-11-11T02:25:41.838" v="895" actId="14734"/>
          <ac:graphicFrameMkLst>
            <pc:docMk/>
            <pc:sldMk cId="1065608739" sldId="383"/>
            <ac:graphicFrameMk id="7" creationId="{6E0D80BE-A9B6-4F67-914D-35D3C1B2C4A2}"/>
          </ac:graphicFrameMkLst>
        </pc:graphicFrameChg>
      </pc:sldChg>
      <pc:sldChg chg="modSp add">
        <pc:chgData name="Alfred Asterjadhi" userId="39de57b9-85c0-4fd1-aaac-8ca2b6560ad0" providerId="ADAL" clId="{C4B99E31-25B2-4168-97CC-C896FF5A03CE}" dt="2019-11-11T02:25:26.946" v="891" actId="14734"/>
        <pc:sldMkLst>
          <pc:docMk/>
          <pc:sldMk cId="2769481375" sldId="384"/>
        </pc:sldMkLst>
        <pc:spChg chg="mod">
          <ac:chgData name="Alfred Asterjadhi" userId="39de57b9-85c0-4fd1-aaac-8ca2b6560ad0" providerId="ADAL" clId="{C4B99E31-25B2-4168-97CC-C896FF5A03CE}" dt="2019-11-08T17:24:15.896" v="815" actId="20577"/>
          <ac:spMkLst>
            <pc:docMk/>
            <pc:sldMk cId="2769481375" sldId="384"/>
            <ac:spMk id="2" creationId="{F2762690-C15C-4839-B40F-0AF3A4D89457}"/>
          </ac:spMkLst>
        </pc:spChg>
        <pc:graphicFrameChg chg="mod modGraphic">
          <ac:chgData name="Alfred Asterjadhi" userId="39de57b9-85c0-4fd1-aaac-8ca2b6560ad0" providerId="ADAL" clId="{C4B99E31-25B2-4168-97CC-C896FF5A03CE}" dt="2019-11-11T02:25:26.946" v="891" actId="14734"/>
          <ac:graphicFrameMkLst>
            <pc:docMk/>
            <pc:sldMk cId="2769481375" sldId="384"/>
            <ac:graphicFrameMk id="7" creationId="{6E0D80BE-A9B6-4F67-914D-35D3C1B2C4A2}"/>
          </ac:graphicFrameMkLst>
        </pc:graphicFrameChg>
      </pc:sldChg>
      <pc:sldChg chg="modSp add">
        <pc:chgData name="Alfred Asterjadhi" userId="39de57b9-85c0-4fd1-aaac-8ca2b6560ad0" providerId="ADAL" clId="{C4B99E31-25B2-4168-97CC-C896FF5A03CE}" dt="2019-11-11T02:46:02.625" v="1070"/>
        <pc:sldMkLst>
          <pc:docMk/>
          <pc:sldMk cId="760898295" sldId="385"/>
        </pc:sldMkLst>
        <pc:spChg chg="mod">
          <ac:chgData name="Alfred Asterjadhi" userId="39de57b9-85c0-4fd1-aaac-8ca2b6560ad0" providerId="ADAL" clId="{C4B99E31-25B2-4168-97CC-C896FF5A03CE}" dt="2019-11-09T20:49:41.498" v="843" actId="20577"/>
          <ac:spMkLst>
            <pc:docMk/>
            <pc:sldMk cId="760898295" sldId="385"/>
            <ac:spMk id="2" creationId="{F2762690-C15C-4839-B40F-0AF3A4D89457}"/>
          </ac:spMkLst>
        </pc:spChg>
        <pc:graphicFrameChg chg="mod modGraphic">
          <ac:chgData name="Alfred Asterjadhi" userId="39de57b9-85c0-4fd1-aaac-8ca2b6560ad0" providerId="ADAL" clId="{C4B99E31-25B2-4168-97CC-C896FF5A03CE}" dt="2019-11-11T02:46:02.625" v="1070"/>
          <ac:graphicFrameMkLst>
            <pc:docMk/>
            <pc:sldMk cId="760898295" sldId="385"/>
            <ac:graphicFrameMk id="6" creationId="{5094FBC8-BB74-47F3-965D-16BC678F4D1D}"/>
          </ac:graphicFrameMkLst>
        </pc:graphicFrameChg>
      </pc:sldChg>
      <pc:sldChg chg="modSp add">
        <pc:chgData name="Alfred Asterjadhi" userId="39de57b9-85c0-4fd1-aaac-8ca2b6560ad0" providerId="ADAL" clId="{C4B99E31-25B2-4168-97CC-C896FF5A03CE}" dt="2019-11-11T04:13:21.989" v="1690"/>
        <pc:sldMkLst>
          <pc:docMk/>
          <pc:sldMk cId="228497114" sldId="386"/>
        </pc:sldMkLst>
        <pc:spChg chg="mod">
          <ac:chgData name="Alfred Asterjadhi" userId="39de57b9-85c0-4fd1-aaac-8ca2b6560ad0" providerId="ADAL" clId="{C4B99E31-25B2-4168-97CC-C896FF5A03CE}" dt="2019-11-09T20:49:46.367" v="845" actId="20577"/>
          <ac:spMkLst>
            <pc:docMk/>
            <pc:sldMk cId="228497114" sldId="386"/>
            <ac:spMk id="2" creationId="{F2762690-C15C-4839-B40F-0AF3A4D89457}"/>
          </ac:spMkLst>
        </pc:spChg>
        <pc:graphicFrameChg chg="mod modGraphic">
          <ac:chgData name="Alfred Asterjadhi" userId="39de57b9-85c0-4fd1-aaac-8ca2b6560ad0" providerId="ADAL" clId="{C4B99E31-25B2-4168-97CC-C896FF5A03CE}" dt="2019-11-11T04:13:21.989" v="1690"/>
          <ac:graphicFrameMkLst>
            <pc:docMk/>
            <pc:sldMk cId="228497114" sldId="386"/>
            <ac:graphicFrameMk id="6" creationId="{5094FBC8-BB74-47F3-965D-16BC678F4D1D}"/>
          </ac:graphicFrameMkLst>
        </pc:graphicFrameChg>
      </pc:sldChg>
      <pc:sldChg chg="modSp add">
        <pc:chgData name="Alfred Asterjadhi" userId="39de57b9-85c0-4fd1-aaac-8ca2b6560ad0" providerId="ADAL" clId="{C4B99E31-25B2-4168-97CC-C896FF5A03CE}" dt="2019-11-11T04:13:45.187" v="1693"/>
        <pc:sldMkLst>
          <pc:docMk/>
          <pc:sldMk cId="2089653616" sldId="387"/>
        </pc:sldMkLst>
        <pc:spChg chg="mod">
          <ac:chgData name="Alfred Asterjadhi" userId="39de57b9-85c0-4fd1-aaac-8ca2b6560ad0" providerId="ADAL" clId="{C4B99E31-25B2-4168-97CC-C896FF5A03CE}" dt="2019-11-09T20:49:55.252" v="847" actId="20577"/>
          <ac:spMkLst>
            <pc:docMk/>
            <pc:sldMk cId="2089653616" sldId="387"/>
            <ac:spMk id="2" creationId="{F2762690-C15C-4839-B40F-0AF3A4D89457}"/>
          </ac:spMkLst>
        </pc:spChg>
        <pc:graphicFrameChg chg="mod modGraphic">
          <ac:chgData name="Alfred Asterjadhi" userId="39de57b9-85c0-4fd1-aaac-8ca2b6560ad0" providerId="ADAL" clId="{C4B99E31-25B2-4168-97CC-C896FF5A03CE}" dt="2019-11-11T04:13:45.187" v="1693"/>
          <ac:graphicFrameMkLst>
            <pc:docMk/>
            <pc:sldMk cId="2089653616" sldId="387"/>
            <ac:graphicFrameMk id="6" creationId="{5094FBC8-BB74-47F3-965D-16BC678F4D1D}"/>
          </ac:graphicFrameMkLst>
        </pc:graphicFrameChg>
      </pc:sldChg>
      <pc:sldChg chg="modSp add">
        <pc:chgData name="Alfred Asterjadhi" userId="39de57b9-85c0-4fd1-aaac-8ca2b6560ad0" providerId="ADAL" clId="{C4B99E31-25B2-4168-97CC-C896FF5A03CE}" dt="2019-11-11T04:14:07.723" v="1696" actId="2164"/>
        <pc:sldMkLst>
          <pc:docMk/>
          <pc:sldMk cId="1247591885" sldId="388"/>
        </pc:sldMkLst>
        <pc:spChg chg="mod">
          <ac:chgData name="Alfred Asterjadhi" userId="39de57b9-85c0-4fd1-aaac-8ca2b6560ad0" providerId="ADAL" clId="{C4B99E31-25B2-4168-97CC-C896FF5A03CE}" dt="2019-11-09T20:50:00.258" v="849" actId="20577"/>
          <ac:spMkLst>
            <pc:docMk/>
            <pc:sldMk cId="1247591885" sldId="388"/>
            <ac:spMk id="2" creationId="{F2762690-C15C-4839-B40F-0AF3A4D89457}"/>
          </ac:spMkLst>
        </pc:spChg>
        <pc:graphicFrameChg chg="mod modGraphic">
          <ac:chgData name="Alfred Asterjadhi" userId="39de57b9-85c0-4fd1-aaac-8ca2b6560ad0" providerId="ADAL" clId="{C4B99E31-25B2-4168-97CC-C896FF5A03CE}" dt="2019-11-11T04:14:07.723" v="1696" actId="2164"/>
          <ac:graphicFrameMkLst>
            <pc:docMk/>
            <pc:sldMk cId="1247591885" sldId="388"/>
            <ac:graphicFrameMk id="6" creationId="{5094FBC8-BB74-47F3-965D-16BC678F4D1D}"/>
          </ac:graphicFrameMkLst>
        </pc:graphicFrameChg>
      </pc:sld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9EC8F10-6B62-4CA3-85D8-BA4A385177B2}"/>
    <pc:docChg chg="custSel modSld modMainMaster">
      <pc:chgData name="Alfred Asterjadhi" userId="39de57b9-85c0-4fd1-aaac-8ca2b6560ad0" providerId="ADAL" clId="{A9EC8F10-6B62-4CA3-85D8-BA4A385177B2}" dt="2019-11-01T19:12:41.571" v="28" actId="207"/>
      <pc:docMkLst>
        <pc:docMk/>
      </pc:docMkLst>
      <pc:sldChg chg="modSp">
        <pc:chgData name="Alfred Asterjadhi" userId="39de57b9-85c0-4fd1-aaac-8ca2b6560ad0" providerId="ADAL" clId="{A9EC8F10-6B62-4CA3-85D8-BA4A385177B2}" dt="2019-11-01T19:12:41.571" v="28" actId="207"/>
        <pc:sldMkLst>
          <pc:docMk/>
          <pc:sldMk cId="4012074164" sldId="343"/>
        </pc:sldMkLst>
        <pc:graphicFrameChg chg="mod modGraphic">
          <ac:chgData name="Alfred Asterjadhi" userId="39de57b9-85c0-4fd1-aaac-8ca2b6560ad0" providerId="ADAL" clId="{A9EC8F10-6B62-4CA3-85D8-BA4A385177B2}" dt="2019-11-01T19:12:41.571" v="28" actId="207"/>
          <ac:graphicFrameMkLst>
            <pc:docMk/>
            <pc:sldMk cId="4012074164" sldId="343"/>
            <ac:graphicFrameMk id="6" creationId="{5094FBC8-BB74-47F3-965D-16BC678F4D1D}"/>
          </ac:graphicFrameMkLst>
        </pc:graphicFrameChg>
      </pc:sldChg>
      <pc:sldMasterChg chg="modSp">
        <pc:chgData name="Alfred Asterjadhi" userId="39de57b9-85c0-4fd1-aaac-8ca2b6560ad0" providerId="ADAL" clId="{A9EC8F10-6B62-4CA3-85D8-BA4A385177B2}" dt="2019-11-01T19:10:55.693" v="1" actId="20577"/>
        <pc:sldMasterMkLst>
          <pc:docMk/>
          <pc:sldMasterMk cId="0" sldId="2147483648"/>
        </pc:sldMasterMkLst>
        <pc:spChg chg="mod">
          <ac:chgData name="Alfred Asterjadhi" userId="39de57b9-85c0-4fd1-aaac-8ca2b6560ad0" providerId="ADAL" clId="{A9EC8F10-6B62-4CA3-85D8-BA4A385177B2}" dt="2019-11-01T19:10:55.693"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594-02-00be-coordinated-beamforming-null-steering-protocol-in-802-11be.pptx" TargetMode="External"/><Relationship Id="rId13" Type="http://schemas.openxmlformats.org/officeDocument/2006/relationships/hyperlink" Target="https://mentor.ieee.org/802.11/dcn/19/11-19-1509-02-00be-discussion-on-multi-link-setup.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93-01-00be-joint-sounding-for-multi-ap-systems.pptx" TargetMode="External"/><Relationship Id="rId12" Type="http://schemas.openxmlformats.org/officeDocument/2006/relationships/hyperlink" Target="https://mentor.ieee.org/802.11/dcn/19/11-19-1405-03-00be-multi-link-operation-channel-access-discuss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73-00-00be-one-channel-information-feedback-method-for-multi-ap-coordination.pptx" TargetMode="External"/><Relationship Id="rId11" Type="http://schemas.openxmlformats.org/officeDocument/2006/relationships/hyperlink" Target="https://mentor.ieee.org/802.11/dcn/19/11-19-1116-02-00be-channel-access-in-multi-band-operation.pptx" TargetMode="External"/><Relationship Id="rId5" Type="http://schemas.openxmlformats.org/officeDocument/2006/relationships/hyperlink" Target="https://mentor.ieee.org/802.11/dcn/19/11-19-1554-01-00be-data-sharing-for-multi-ap-coordination.pptx" TargetMode="External"/><Relationship Id="rId15" Type="http://schemas.openxmlformats.org/officeDocument/2006/relationships/hyperlink" Target="https://mentor.ieee.org/802.11/dcn/19/11-19-1159-02-00be-multilink-operation-capability-announcement.pptx" TargetMode="External"/><Relationship Id="rId10" Type="http://schemas.openxmlformats.org/officeDocument/2006/relationships/hyperlink" Target="https://mentor.ieee.org/802.11/dcn/19/11-19-1082-04-00be-multi-link-operation-dynamic-tid-transfer.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0773-07-00be-multi-link-operation-framework.pptx" TargetMode="External"/><Relationship Id="rId14" Type="http://schemas.openxmlformats.org/officeDocument/2006/relationships/hyperlink" Target="https://mentor.ieee.org/802.11/dcn/19/11-19-1512-01-00be-multi-link-acknowledgment.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779-00-00be-downlink-spatial-reuse-parameter-framework-with-coordinated-beamforming-null-steering-for-802-11be.pptx" TargetMode="External"/><Relationship Id="rId13" Type="http://schemas.openxmlformats.org/officeDocument/2006/relationships/hyperlink" Target="https://mentor.ieee.org/802.11/dcn/19/11-19-1851-00-00be-latency-enhancement-in-multi-link.pptx" TargetMode="External"/><Relationship Id="rId3" Type="http://schemas.openxmlformats.org/officeDocument/2006/relationships/hyperlink" Target="https://mentor.ieee.org/802.11/dcn/19/11-19-1604-00-00be-eht-direct-link-transmission.pptx" TargetMode="External"/><Relationship Id="rId7" Type="http://schemas.openxmlformats.org/officeDocument/2006/relationships/hyperlink" Target="https://mentor.ieee.org/802.11/dcn/19/11-19-1678-00-00be-multiple-links-asynchronous-and-synchronous-transmission.pptx" TargetMode="External"/><Relationship Id="rId12" Type="http://schemas.openxmlformats.org/officeDocument/2006/relationships/hyperlink" Target="https://mentor.ieee.org/802.11/dcn/19/11-19-1823-00-00be-multi-link-setup-follow-up.pptx" TargetMode="External"/><Relationship Id="rId2" Type="http://schemas.openxmlformats.org/officeDocument/2006/relationships/hyperlink" Target="https://mentor.ieee.org/802.11/dcn/18/11-18-1547-00-0eht-technology-features-for-802-11-eh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652-01-00be-multi-ap-transmission-procedure.pptx" TargetMode="External"/><Relationship Id="rId11" Type="http://schemas.openxmlformats.org/officeDocument/2006/relationships/hyperlink" Target="https://mentor.ieee.org/802.11/dcn/19/11-19-1822-00-00be-multi-link-security-consideration.pptx" TargetMode="External"/><Relationship Id="rId5" Type="http://schemas.openxmlformats.org/officeDocument/2006/relationships/hyperlink" Target="https://mentor.ieee.org/802.11/dcn/19/11-19-1633-00-00be-performance-and-fairness-of-multi-link-operations.pptx" TargetMode="External"/><Relationship Id="rId10" Type="http://schemas.openxmlformats.org/officeDocument/2006/relationships/hyperlink" Target="https://mentor.ieee.org/802.11/dcn/19/11-19-1788-00-00be-coordinated-ofdma-operation.pptx" TargetMode="External"/><Relationship Id="rId4" Type="http://schemas.openxmlformats.org/officeDocument/2006/relationships/hyperlink" Target="https://mentor.ieee.org/802.11/dcn/19/11-19-1615-01-00be-multi-band-multi-channel-operation-for-low-latency-and-jitter.pptx" TargetMode="External"/><Relationship Id="rId9" Type="http://schemas.openxmlformats.org/officeDocument/2006/relationships/hyperlink" Target="https://mentor.ieee.org/802.11/dcn/19/11-19-1780-00-00be-ar-vr-on-eht-design-considerations.pptx" TargetMode="External"/><Relationship Id="rId14" Type="http://schemas.openxmlformats.org/officeDocument/2006/relationships/hyperlink" Target="https://mentor.ieee.org/802.11/dcn/19/11-19-1855-00-00be-802-1ax-overview.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877-00-00be-16-spatial-stream-support.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74-00-00be-11be-preamble-autodetection-follow-up.pptx" TargetMode="External"/><Relationship Id="rId2" Type="http://schemas.openxmlformats.org/officeDocument/2006/relationships/hyperlink" Target="https://mentor.ieee.org/802.11/dcn/19/11-19-1856-00-00be-a-mpdu-and-b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72-00-00be-joint-mu-analysis-simulations.pptx" TargetMode="External"/><Relationship Id="rId5" Type="http://schemas.openxmlformats.org/officeDocument/2006/relationships/hyperlink" Target="https://mentor.ieee.org/802.11/dcn/19/11-19-1868-00-00be-signaling-support-for-multi-ru-assignment.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87-00-00be-multi-link-acknowledgemen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904-00-00be-mlo-link-management-follow-up.pptx" TargetMode="External"/><Relationship Id="rId13" Type="http://schemas.openxmlformats.org/officeDocument/2006/relationships/hyperlink" Target="https://mentor.ieee.org/802.11/dcn/19/11-19-1911-00-00be-11be-channelization-discussion.pptx" TargetMode="External"/><Relationship Id="rId3" Type="http://schemas.openxmlformats.org/officeDocument/2006/relationships/hyperlink" Target="https://mentor.ieee.org/802.11/dcn/19/11-19-1895-00-00be-setup-for-multi-ap-coordination.pptx" TargetMode="External"/><Relationship Id="rId7" Type="http://schemas.openxmlformats.org/officeDocument/2006/relationships/hyperlink" Target="https://mentor.ieee.org/802.11/dcn/19/11-19-1903-00-00be-uplink-coordinated-multi-ap.pptx" TargetMode="External"/><Relationship Id="rId12" Type="http://schemas.openxmlformats.org/officeDocument/2006/relationships/hyperlink" Target="https://mentor.ieee.org/802.11/dcn/19/11-19-1910-00-00be-p-matrices-to-support-more-than-8-tx-chains.pptx" TargetMode="External"/><Relationship Id="rId2" Type="http://schemas.openxmlformats.org/officeDocument/2006/relationships/hyperlink" Target="https://mentor.ieee.org/802.11/dcn/19/11-19-1889-00-00be-discussion-on-240mhz-bandwidth.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01-00-00be-priority-access-support-in-ieee-802-11be-what-and-why.pptx" TargetMode="External"/><Relationship Id="rId11" Type="http://schemas.openxmlformats.org/officeDocument/2006/relationships/hyperlink" Target="https://mentor.ieee.org/802.11/dcn/19/11-19-1909-00-00be-performance-of-jt-with-wireless-backhaul.pptx" TargetMode="External"/><Relationship Id="rId5" Type="http://schemas.openxmlformats.org/officeDocument/2006/relationships/hyperlink" Target="https://mentor.ieee.org/802.11/dcn/19/11-19-1900-00-00be-mla-security-considerations.pptx" TargetMode="External"/><Relationship Id="rId10" Type="http://schemas.openxmlformats.org/officeDocument/2006/relationships/hyperlink" Target="https://mentor.ieee.org/802.11/dcn/19/11-19-1908-00-00be-multi-ru-support.pptx" TargetMode="External"/><Relationship Id="rId4" Type="http://schemas.openxmlformats.org/officeDocument/2006/relationships/hyperlink" Target="https://mentor.ieee.org/802.11/dcn/19/11-19-1899-00-00be-mla-mac-addresses-considerations.pptx" TargetMode="External"/><Relationship Id="rId9" Type="http://schemas.openxmlformats.org/officeDocument/2006/relationships/hyperlink" Target="https://mentor.ieee.org/802.11/dcn/19/11-19-1907-00-00be-multiple-ru-combinations-for-eh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931-00-00be-multi-ap-group-formation-follow-up.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8-00-00be-multi-link-operation-performance-evaluation.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5" Type="http://schemas.openxmlformats.org/officeDocument/2006/relationships/hyperlink" Target="https://mentor.ieee.org/802.11/dcn/19/11-19-1926-00-00be-dynamic-thresholds-for-channel-bonding.pptx" TargetMode="External"/><Relationship Id="rId10" Type="http://schemas.openxmlformats.org/officeDocument/2006/relationships/hyperlink" Target="https://mentor.ieee.org/802.11/dcn/19/11-19-1933-00-00be-capabilities-to-support-time-aware-scheduling-in-802-11be.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32-00-00be-multi-link-policy-framework.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980-00-00be-eht-p-matrices-discussion.pptx" TargetMode="External"/><Relationship Id="rId3" Type="http://schemas.openxmlformats.org/officeDocument/2006/relationships/hyperlink" Target="https://mentor.ieee.org/802.11/dcn/19/11-19-1942-01-00be-timing-measurement-for-low-latency-features.pptx" TargetMode="External"/><Relationship Id="rId7" Type="http://schemas.openxmlformats.org/officeDocument/2006/relationships/hyperlink" Target="https://mentor.ieee.org/802.11/dcn/19/11-19-1972-00-00be-operation-of-virtual-bss-architecture-for-multi-ap-coordination.pptx" TargetMode="External"/><Relationship Id="rId2" Type="http://schemas.openxmlformats.org/officeDocument/2006/relationships/hyperlink" Target="https://mentor.ieee.org/802.11/dcn/19/11-19-1939-00-00be-calibration-of-implicit-sound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63-00-00be-multi-link-security-and-aggregation-operations.pptx" TargetMode="External"/><Relationship Id="rId5" Type="http://schemas.openxmlformats.org/officeDocument/2006/relationships/hyperlink" Target="https://mentor.ieee.org/802.11/dcn/19/11-19-1962-00-00be-multi-link-upper-mac-entity-instance-new-frame-mac-header.pptx" TargetMode="External"/><Relationship Id="rId4" Type="http://schemas.openxmlformats.org/officeDocument/2006/relationships/hyperlink" Target="https://mentor.ieee.org/802.11/dcn/19/11-19-1961-00-00be-multi-ap-group-establishment.pptx" TargetMode="External"/><Relationship Id="rId9" Type="http://schemas.openxmlformats.org/officeDocument/2006/relationships/hyperlink" Target="https://mentor.ieee.org/802.11/dcn/19/11-19-1981-00-00be-phase-rotations-design-for-eht.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1764-03-00be-telephone-conference-meeting-minutes-october-and-november-2019.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935-00-00be-tgbe-editor-s-report.ppt"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55671"/>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endParaRPr lang="en-US" altLang="en-US" sz="9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Editor’s Report</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lvl="0">
              <a:lnSpc>
                <a:spcPct val="80000"/>
              </a:lnSpc>
              <a:buFont typeface="Arial" panose="020B0604020202020204" pitchFamily="34" charset="0"/>
              <a:buChar char="•"/>
            </a:pPr>
            <a:r>
              <a:rPr lang="en-US" altLang="en-US" sz="1200" dirty="0"/>
              <a:t>Tuesday AM1 (09:00-10:00)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marL="457200" lvl="1" indent="0">
              <a:lnSpc>
                <a:spcPct val="80000"/>
              </a:lnSpc>
            </a:pPr>
            <a:endParaRPr lang="en-US" altLang="en-US" sz="1100" dirty="0"/>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786558260"/>
              </p:ext>
            </p:extLst>
          </p:nvPr>
        </p:nvGraphicFramePr>
        <p:xfrm>
          <a:off x="838200" y="2324154"/>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val="20000"/>
                    </a:ext>
                  </a:extLst>
                </a:gridCol>
                <a:gridCol w="1646003">
                  <a:extLst>
                    <a:ext uri="{9D8B030D-6E8A-4147-A177-3AD203B41FA5}">
                      <a16:colId xmlns:a16="http://schemas.microsoft.com/office/drawing/2014/main" val="20001"/>
                    </a:ext>
                  </a:extLst>
                </a:gridCol>
                <a:gridCol w="1817824">
                  <a:extLst>
                    <a:ext uri="{9D8B030D-6E8A-4147-A177-3AD203B41FA5}">
                      <a16:colId xmlns:a16="http://schemas.microsoft.com/office/drawing/2014/main" val="20002"/>
                    </a:ext>
                  </a:extLst>
                </a:gridCol>
                <a:gridCol w="1614622">
                  <a:extLst>
                    <a:ext uri="{9D8B030D-6E8A-4147-A177-3AD203B41FA5}">
                      <a16:colId xmlns:a16="http://schemas.microsoft.com/office/drawing/2014/main" val="20004"/>
                    </a:ext>
                  </a:extLst>
                </a:gridCol>
                <a:gridCol w="1291814">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204099181"/>
              </p:ext>
            </p:extLst>
          </p:nvPr>
        </p:nvGraphicFramePr>
        <p:xfrm>
          <a:off x="381000" y="1524000"/>
          <a:ext cx="8382000" cy="4862407"/>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2"/>
                        </a:rPr>
                        <a:t>1066r1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3"/>
                        </a:rPr>
                        <a:t>1190r2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chemeClr val="tx1"/>
                          </a:solidFill>
                          <a:effectLst/>
                          <a:latin typeface="+mn-lt"/>
                          <a:ea typeface="+mn-ea"/>
                          <a:cs typeface="+mn-cs"/>
                        </a:rPr>
                        <a:t>Improved Preamble Puncturing in 802.11be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Oded Redlich</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4"/>
                        </a:rPr>
                        <a:t>1486r2</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rPr>
                        <a:t>1535r1</a:t>
                      </a: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 </a:t>
                      </a: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5"/>
                        </a:rPr>
                        <a:t>1554r1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Data Sharing for Multi-AP Coordination</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Sungjin Park</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6"/>
                        </a:rPr>
                        <a:t>1573r0</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Channel Info. Feedback Method 4 Multi-AP Coord.</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Dandan Liang</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chemeClr val="tx1"/>
                          </a:solidFill>
                          <a:effectLst/>
                          <a:latin typeface="+mn-lt"/>
                          <a:ea typeface="Times New Roman" panose="02020603050405020304" pitchFamily="18" charset="0"/>
                          <a:hlinkClick r:id="rId7"/>
                        </a:rPr>
                        <a:t>1593r1</a:t>
                      </a:r>
                      <a:endParaRPr lang="en-US" sz="1200" b="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Joint Sounding for Multi-AP Systems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Jianhan Liu</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8"/>
                        </a:rPr>
                        <a:t>1594r2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Coord. Beamforming/Null Steering Protocol in 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David L.-Perez</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1 SP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9"/>
                        </a:rPr>
                        <a:t>0773r7</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Po-Kai Huang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0"/>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1"/>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2"/>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3"/>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4"/>
                        </a:rPr>
                        <a:t>1512r1</a:t>
                      </a:r>
                      <a:endParaRPr lang="en-GB" sz="1200" u="none" kern="1200" dirty="0">
                        <a:solidFill>
                          <a:schemeClr val="tx1"/>
                        </a:solidFill>
                        <a:effectLst/>
                        <a:latin typeface="+mn-lt"/>
                        <a:ea typeface="MS Gothic" panose="020B0609070205080204" pitchFamily="49" charset="-128"/>
                        <a:cs typeface="+mn-cs"/>
                        <a:hlinkClick r:id="rId14">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5"/>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756717928"/>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681176797"/>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1340r2</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Revisit Tone Plan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Brian Hart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anchor="b"/>
                </a:tc>
                <a:tc>
                  <a:txBody>
                    <a:bodyPr/>
                    <a:lstStyle/>
                    <a:p>
                      <a:pPr algn="ctr" fontAlgn="b"/>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1487r0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Ross Jian Yu</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1492r0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Phase Rotation for 320MHz</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Eunsung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Non-OFDMA Tone Plan for 320MHz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065608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640553700"/>
              </p:ext>
            </p:extLst>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69481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1910434"/>
              </p:ext>
            </p:extLst>
          </p:nvPr>
        </p:nvGraphicFramePr>
        <p:xfrm>
          <a:off x="533400" y="1524000"/>
          <a:ext cx="8153400"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1582r0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 AP Time &amp; Freq. Sharing in a TX </a:t>
                      </a:r>
                      <a:r>
                        <a:rPr lang="en-US" sz="1200" b="0" i="0" u="none" strike="noStrike" dirty="0" err="1">
                          <a:solidFill>
                            <a:srgbClr val="000000"/>
                          </a:solidFill>
                          <a:effectLst/>
                          <a:latin typeface="Times New Roman" panose="02020603050405020304" pitchFamily="18" charset="0"/>
                        </a:rPr>
                        <a:t>Opport</a:t>
                      </a:r>
                      <a:r>
                        <a:rPr lang="en-US" sz="1200" b="0" i="0" u="none" strike="noStrike" dirty="0">
                          <a:solidFill>
                            <a:srgbClr val="00000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3"/>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SangSun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1"/>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rPr>
                        <a:t>1836r0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1855r0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Kona Island,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1651064"/>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5"/>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1869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1874</a:t>
                      </a:r>
                      <a:r>
                        <a:rPr lang="en-US" sz="1200" b="0" i="0" u="none" strike="noStrike" dirty="0">
                          <a:solidFill>
                            <a:schemeClr val="tx1"/>
                          </a:solidFill>
                          <a:effectLst/>
                          <a:latin typeface="Times New Roman" panose="02020603050405020304" pitchFamily="18" charset="0"/>
                          <a:hlinkClick r:id="rId7"/>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1887</a:t>
                      </a:r>
                      <a:r>
                        <a:rPr lang="en-US" sz="1200" b="0" i="0" u="none" strike="noStrike" dirty="0">
                          <a:solidFill>
                            <a:schemeClr val="tx1"/>
                          </a:solidFill>
                          <a:effectLst/>
                          <a:latin typeface="Times New Roman" panose="02020603050405020304" pitchFamily="18" charset="0"/>
                          <a:hlinkClick r:id="rId9"/>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760898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43917324"/>
              </p:ext>
            </p:extLst>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1890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1917</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28497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20154276"/>
              </p:ext>
            </p:extLst>
          </p:nvPr>
        </p:nvGraphicFramePr>
        <p:xfrm>
          <a:off x="533400" y="1524000"/>
          <a:ext cx="8153400" cy="455757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1926</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Dibakar</a:t>
                      </a:r>
                      <a:r>
                        <a:rPr lang="en-US" sz="1200" b="0" i="0" u="none" strike="noStrike" dirty="0">
                          <a:solidFill>
                            <a:srgbClr val="000000"/>
                          </a:solidFill>
                          <a:effectLst/>
                          <a:latin typeface="Times New Roman" panose="02020603050405020304" pitchFamily="18" charset="0"/>
                        </a:rPr>
                        <a:t>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089653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60299440"/>
              </p:ext>
            </p:extLst>
          </p:nvPr>
        </p:nvGraphicFramePr>
        <p:xfrm>
          <a:off x="573842" y="1524000"/>
          <a:ext cx="7994728" cy="4792285"/>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0000"/>
                          </a:solidFill>
                          <a:effectLst/>
                          <a:latin typeface="+mn-lt"/>
                          <a:hlinkClick r:id="rId3"/>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4"/>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5"/>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6"/>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7"/>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8"/>
                        </a:rPr>
                        <a:t>1980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err="1">
                          <a:solidFill>
                            <a:srgbClr val="000000"/>
                          </a:solidFill>
                          <a:effectLst/>
                          <a:latin typeface="+mn-lt"/>
                        </a:rPr>
                        <a:t>Dandan</a:t>
                      </a:r>
                      <a:r>
                        <a:rPr lang="en-US" sz="1200" b="0" i="0" u="none" strike="noStrike" dirty="0">
                          <a:solidFill>
                            <a:srgbClr val="000000"/>
                          </a:solidFill>
                          <a:effectLst/>
                          <a:latin typeface="+mn-lt"/>
                        </a:rPr>
                        <a:t>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9"/>
                        </a:rPr>
                        <a:t>1981</a:t>
                      </a:r>
                      <a:r>
                        <a:rPr lang="en-US" sz="1200" b="0" i="0" u="none" strike="noStrike" dirty="0">
                          <a:solidFill>
                            <a:schemeClr val="tx1"/>
                          </a:solidFill>
                          <a:effectLst/>
                          <a:latin typeface="Times New Roman" panose="02020603050405020304" pitchFamily="18" charset="0"/>
                          <a:hlinkClick r:id="rId9"/>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247591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chemeClr val="tx1"/>
                </a:solidFill>
              </a:rPr>
              <a:t>Task Group</a:t>
            </a:r>
          </a:p>
          <a:p>
            <a:pPr lvl="1">
              <a:buFont typeface="Arial" panose="020B0604020202020204" pitchFamily="34" charset="0"/>
              <a:buChar char="•"/>
            </a:pPr>
            <a:r>
              <a:rPr lang="en-US" dirty="0">
                <a:solidFill>
                  <a:schemeClr val="tx1"/>
                </a:solidFill>
              </a:rPr>
              <a:t>Multi-AP</a:t>
            </a:r>
          </a:p>
          <a:p>
            <a:pPr lvl="1">
              <a:buFont typeface="Arial" panose="020B0604020202020204" pitchFamily="34" charset="0"/>
              <a:buChar char="•"/>
            </a:pPr>
            <a:r>
              <a:rPr lang="en-US" dirty="0">
                <a:solidFill>
                  <a:schemeClr val="tx1"/>
                </a:solidFill>
              </a:rPr>
              <a:t>HARQ</a:t>
            </a:r>
          </a:p>
          <a:p>
            <a:pPr>
              <a:buFont typeface="Arial" panose="020B0604020202020204" pitchFamily="34" charset="0"/>
              <a:buChar char="•"/>
            </a:pPr>
            <a:r>
              <a:rPr lang="en-US" dirty="0">
                <a:solidFill>
                  <a:schemeClr val="tx1"/>
                </a:solidFill>
              </a:rPr>
              <a:t>MAC ad-hoc group</a:t>
            </a:r>
          </a:p>
          <a:p>
            <a:pPr lvl="1">
              <a:buFont typeface="Arial" panose="020B0604020202020204" pitchFamily="34" charset="0"/>
              <a:buChar char="•"/>
            </a:pPr>
            <a:r>
              <a:rPr lang="en-US" dirty="0">
                <a:solidFill>
                  <a:schemeClr val="tx1"/>
                </a:solidFill>
              </a:rPr>
              <a:t>MAC</a:t>
            </a:r>
          </a:p>
          <a:p>
            <a:pPr lvl="1">
              <a:buFont typeface="Arial" panose="020B0604020202020204" pitchFamily="34" charset="0"/>
              <a:buChar char="•"/>
            </a:pPr>
            <a:r>
              <a:rPr lang="en-US" dirty="0">
                <a:solidFill>
                  <a:schemeClr val="tx1"/>
                </a:solidFill>
              </a:rPr>
              <a:t>Multi-Link</a:t>
            </a:r>
          </a:p>
          <a:p>
            <a:pPr lvl="1">
              <a:buFont typeface="Arial" panose="020B0604020202020204" pitchFamily="34" charset="0"/>
              <a:buChar char="•"/>
            </a:pPr>
            <a:r>
              <a:rPr lang="en-US" dirty="0">
                <a:solidFill>
                  <a:schemeClr val="tx1"/>
                </a:solidFill>
              </a:rPr>
              <a:t>Low Lat</a:t>
            </a:r>
          </a:p>
          <a:p>
            <a:pPr>
              <a:buFont typeface="Arial" panose="020B0604020202020204" pitchFamily="34" charset="0"/>
              <a:buChar char="•"/>
            </a:pPr>
            <a:r>
              <a:rPr lang="en-US" dirty="0">
                <a:solidFill>
                  <a:schemeClr val="tx1"/>
                </a:solidFill>
              </a:rPr>
              <a:t>PHY ad-hoc group</a:t>
            </a:r>
          </a:p>
          <a:p>
            <a:pPr lvl="1">
              <a:buFont typeface="Arial" panose="020B0604020202020204" pitchFamily="34" charset="0"/>
              <a:buChar char="•"/>
            </a:pPr>
            <a:r>
              <a:rPr lang="en-US" dirty="0">
                <a:solidFill>
                  <a:schemeClr val="tx1"/>
                </a:solidFill>
              </a:rPr>
              <a:t>PHY</a:t>
            </a:r>
          </a:p>
          <a:p>
            <a:pPr lvl="1">
              <a:buFont typeface="Arial" panose="020B0604020202020204" pitchFamily="34" charset="0"/>
              <a:buChar char="•"/>
            </a:pPr>
            <a:r>
              <a:rPr lang="en-US" dirty="0">
                <a:solidFill>
                  <a:schemeClr val="tx1"/>
                </a:solidFill>
              </a:rPr>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marL="0" indent="0" fontAlgn="b"/>
            <a:r>
              <a:rPr lang="en-US" dirty="0">
                <a:solidFill>
                  <a:srgbClr val="FF0000"/>
                </a:solidFill>
              </a:rPr>
              <a:t>TBD</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sz="2200" dirty="0"/>
              <a:t>Editor’s Report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18 submissions from the following topics</a:t>
            </a:r>
          </a:p>
          <a:p>
            <a:pPr lvl="1">
              <a:buFont typeface="Arial" panose="020B0604020202020204" pitchFamily="34" charset="0"/>
              <a:buChar char="•"/>
            </a:pPr>
            <a:r>
              <a:rPr lang="en-US" dirty="0">
                <a:solidFill>
                  <a:schemeClr val="tx1"/>
                </a:solidFill>
              </a:rPr>
              <a:t>Multi AP (9 submissions)</a:t>
            </a:r>
          </a:p>
          <a:p>
            <a:pPr lvl="1">
              <a:buFont typeface="Arial" panose="020B0604020202020204" pitchFamily="34" charset="0"/>
              <a:buChar char="•"/>
            </a:pPr>
            <a:r>
              <a:rPr lang="en-US" dirty="0">
                <a:solidFill>
                  <a:schemeClr val="tx1"/>
                </a:solidFill>
              </a:rPr>
              <a:t>Multi Link (9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37 submissions from the following topics</a:t>
            </a:r>
          </a:p>
          <a:p>
            <a:pPr lvl="1">
              <a:buFont typeface="Arial" panose="020B0604020202020204" pitchFamily="34" charset="0"/>
              <a:buChar char="•"/>
            </a:pPr>
            <a:r>
              <a:rPr lang="en-US" dirty="0"/>
              <a:t>Multi Link (18 submissions)</a:t>
            </a:r>
          </a:p>
          <a:p>
            <a:pPr lvl="1">
              <a:buFont typeface="Arial" panose="020B0604020202020204" pitchFamily="34" charset="0"/>
              <a:buChar char="•"/>
            </a:pPr>
            <a:r>
              <a:rPr lang="en-US" dirty="0"/>
              <a:t>PHY (</a:t>
            </a:r>
            <a:r>
              <a:rPr lang="en-US"/>
              <a:t>14 submissions)</a:t>
            </a:r>
          </a:p>
          <a:p>
            <a:pPr lvl="1">
              <a:buFont typeface="Arial" panose="020B0604020202020204" pitchFamily="34" charset="0"/>
              <a:buChar char="•"/>
            </a:pPr>
            <a:r>
              <a:rPr lang="en-US" dirty="0"/>
              <a:t>HARQ (4 submissions)</a:t>
            </a:r>
          </a:p>
          <a:p>
            <a:pPr lvl="1">
              <a:buFont typeface="Arial" panose="020B0604020202020204" pitchFamily="34" charset="0"/>
              <a:buChar char="•"/>
            </a:pPr>
            <a:r>
              <a:rPr lang="en-US" dirty="0"/>
              <a:t>Low Lat (1 submission)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hlinkClick r:id="rId2"/>
              </a:rPr>
              <a:t>https://mentor.ieee.org/802.11/dcn/19/11-19-1728-01-00be-meeting-minutes-september-2019.docx</a:t>
            </a:r>
          </a:p>
          <a:p>
            <a:r>
              <a:rPr lang="en-US" sz="2000" dirty="0">
                <a:hlinkClick r:id="rId2"/>
              </a:rPr>
              <a:t>https://mentor.ieee.org/802.11/dcn/19/11-19-1764-03-00be-telephone-conference-meeting-minutes-october-and-november-2019.docx</a:t>
            </a:r>
            <a:endParaRPr lang="en-US" sz="2000" dirty="0"/>
          </a:p>
          <a:p>
            <a:endParaRPr lang="en-US" sz="2000" dirty="0"/>
          </a:p>
          <a:p>
            <a:r>
              <a:rPr lang="en-US" sz="2000" dirty="0"/>
              <a:t>Move: 					Second:</a:t>
            </a:r>
          </a:p>
          <a:p>
            <a:r>
              <a:rPr lang="en-US" sz="2000" dirty="0"/>
              <a:t>Discussion: </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DACA-2747-4032-90F6-8BA6F4D2620F}"/>
              </a:ext>
            </a:extLst>
          </p:cNvPr>
          <p:cNvSpPr>
            <a:spLocks noGrp="1"/>
          </p:cNvSpPr>
          <p:nvPr>
            <p:ph type="title"/>
          </p:nvPr>
        </p:nvSpPr>
        <p:spPr/>
        <p:txBody>
          <a:bodyPr/>
          <a:lstStyle/>
          <a:p>
            <a:r>
              <a:rPr lang="en-US" dirty="0"/>
              <a:t>Editor’s Report</a:t>
            </a:r>
          </a:p>
        </p:txBody>
      </p:sp>
      <p:sp>
        <p:nvSpPr>
          <p:cNvPr id="3" name="Content Placeholder 2">
            <a:extLst>
              <a:ext uri="{FF2B5EF4-FFF2-40B4-BE49-F238E27FC236}">
                <a16:creationId xmlns:a16="http://schemas.microsoft.com/office/drawing/2014/main" id="{E6185265-B348-4291-AAE9-7186AA3DC0E4}"/>
              </a:ext>
            </a:extLst>
          </p:cNvPr>
          <p:cNvSpPr>
            <a:spLocks noGrp="1"/>
          </p:cNvSpPr>
          <p:nvPr>
            <p:ph idx="1"/>
          </p:nvPr>
        </p:nvSpPr>
        <p:spPr/>
        <p:txBody>
          <a:bodyPr/>
          <a:lstStyle/>
          <a:p>
            <a:pPr>
              <a:buFont typeface="Arial" panose="020B0604020202020204" pitchFamily="34" charset="0"/>
              <a:buChar char="•"/>
            </a:pPr>
            <a:r>
              <a:rPr lang="en-US" sz="2000" b="0" dirty="0">
                <a:hlinkClick r:id="rId2"/>
              </a:rPr>
              <a:t>1935r0</a:t>
            </a:r>
            <a:r>
              <a:rPr lang="en-US" sz="2000" b="0" dirty="0"/>
              <a:t>–TGbe Editor’s Report (Edward Au)</a:t>
            </a:r>
          </a:p>
        </p:txBody>
      </p:sp>
      <p:sp>
        <p:nvSpPr>
          <p:cNvPr id="4" name="Slide Number Placeholder 3">
            <a:extLst>
              <a:ext uri="{FF2B5EF4-FFF2-40B4-BE49-F238E27FC236}">
                <a16:creationId xmlns:a16="http://schemas.microsoft.com/office/drawing/2014/main" id="{D1527084-A861-4EFD-A85E-3D05FEE217D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A0CCA8D-2FF0-4F85-8576-8753D8A249F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DC8B65-AA61-4469-B29E-5C5FE010105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029280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a:t>
            </a:r>
            <a:r>
              <a:rPr lang="en-US" altLang="en-US"/>
              <a:t>for Monday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55092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85288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95471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797609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SP Result: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2000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42729</TotalTime>
  <Words>3779</Words>
  <Application>Microsoft Office PowerPoint</Application>
  <PresentationFormat>On-screen Show (4:3)</PresentationFormat>
  <Paragraphs>1317</Paragraphs>
  <Slides>54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1"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Editor’s Report</vt:lpstr>
      <vt:lpstr>Submissions</vt:lpstr>
      <vt:lpstr>Agenda for Monday EVE</vt:lpstr>
      <vt:lpstr>PHY Ad-Hoc Session-Report</vt:lpstr>
      <vt:lpstr>MAC Ad-Hoc Session-Report</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Submissions</vt:lpstr>
      <vt:lpstr>Agenda for Thursday AM1</vt:lpstr>
      <vt:lpstr>Submissions</vt:lpstr>
      <vt:lpstr>Agenda for Thursday PM1</vt:lpstr>
      <vt:lpstr>Submissions</vt:lpstr>
      <vt:lpstr>Motion 14</vt:lpstr>
      <vt:lpstr>Teleconference Plan</vt:lpstr>
      <vt:lpstr>Goals for January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1099</cp:revision>
  <cp:lastPrinted>1601-01-01T00:00:00Z</cp:lastPrinted>
  <dcterms:created xsi:type="dcterms:W3CDTF">2017-01-26T15:28:16Z</dcterms:created>
  <dcterms:modified xsi:type="dcterms:W3CDTF">2019-11-11T05:01:15Z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