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57" r:id="rId16"/>
    <p:sldId id="356" r:id="rId17"/>
    <p:sldId id="343" r:id="rId18"/>
    <p:sldId id="358" r:id="rId19"/>
    <p:sldId id="374" r:id="rId20"/>
    <p:sldId id="375" r:id="rId21"/>
    <p:sldId id="376" r:id="rId22"/>
    <p:sldId id="271" r:id="rId23"/>
    <p:sldId id="273" r:id="rId24"/>
    <p:sldId id="364" r:id="rId25"/>
    <p:sldId id="291" r:id="rId26"/>
    <p:sldId id="365" r:id="rId27"/>
    <p:sldId id="344" r:id="rId28"/>
    <p:sldId id="372" r:id="rId29"/>
    <p:sldId id="373" r:id="rId30"/>
    <p:sldId id="311" r:id="rId31"/>
    <p:sldId id="368" r:id="rId32"/>
    <p:sldId id="330" r:id="rId33"/>
    <p:sldId id="369" r:id="rId34"/>
    <p:sldId id="297" r:id="rId35"/>
    <p:sldId id="370" r:id="rId36"/>
    <p:sldId id="371" r:id="rId37"/>
    <p:sldId id="286" r:id="rId38"/>
    <p:sldId id="305" r:id="rId39"/>
    <p:sldId id="298" r:id="rId40"/>
    <p:sldId id="324" r:id="rId41"/>
    <p:sldId id="323" r:id="rId4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A4A974-D697-4CC3-A82F-AC1CF4816597}" v="105" dt="2019-10-04T20:40:00.4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A974-D697-4CC3-A82F-AC1CF4816597}"/>
    <pc:docChg chg="undo custSel addSld delSld modSld sldOrd modMainMaster">
      <pc:chgData name="Alfred Asterjadhi" userId="39de57b9-85c0-4fd1-aaac-8ca2b6560ad0" providerId="ADAL" clId="{CBA4A974-D697-4CC3-A82F-AC1CF4816597}" dt="2019-10-04T20:40:46.955" v="1783" actId="2696"/>
      <pc:docMkLst>
        <pc:docMk/>
      </pc:docMkLst>
      <pc:sldChg chg="modSp">
        <pc:chgData name="Alfred Asterjadhi" userId="39de57b9-85c0-4fd1-aaac-8ca2b6560ad0" providerId="ADAL" clId="{CBA4A974-D697-4CC3-A82F-AC1CF4816597}" dt="2019-09-29T07:46:39.650" v="1003" actId="20577"/>
        <pc:sldMkLst>
          <pc:docMk/>
          <pc:sldMk cId="0" sldId="256"/>
        </pc:sldMkLst>
        <pc:spChg chg="mod">
          <ac:chgData name="Alfred Asterjadhi" userId="39de57b9-85c0-4fd1-aaac-8ca2b6560ad0" providerId="ADAL" clId="{CBA4A974-D697-4CC3-A82F-AC1CF4816597}" dt="2019-09-29T07:46:39.650" v="1003" actId="20577"/>
          <ac:spMkLst>
            <pc:docMk/>
            <pc:sldMk cId="0" sldId="256"/>
            <ac:spMk id="6" creationId="{00000000-0000-0000-0000-000000000000}"/>
          </ac:spMkLst>
        </pc:spChg>
        <pc:spChg chg="mod">
          <ac:chgData name="Alfred Asterjadhi" userId="39de57b9-85c0-4fd1-aaac-8ca2b6560ad0" providerId="ADAL" clId="{CBA4A974-D697-4CC3-A82F-AC1CF4816597}" dt="2019-09-29T07:44:24.093" v="958" actId="20577"/>
          <ac:spMkLst>
            <pc:docMk/>
            <pc:sldMk cId="0" sldId="256"/>
            <ac:spMk id="3073" creationId="{00000000-0000-0000-0000-000000000000}"/>
          </ac:spMkLst>
        </pc:spChg>
        <pc:spChg chg="mod">
          <ac:chgData name="Alfred Asterjadhi" userId="39de57b9-85c0-4fd1-aaac-8ca2b6560ad0" providerId="ADAL" clId="{CBA4A974-D697-4CC3-A82F-AC1CF4816597}" dt="2019-09-29T07:44:35.430" v="962" actId="20577"/>
          <ac:spMkLst>
            <pc:docMk/>
            <pc:sldMk cId="0" sldId="256"/>
            <ac:spMk id="3074" creationId="{00000000-0000-0000-0000-000000000000}"/>
          </ac:spMkLst>
        </pc:spChg>
      </pc:sldChg>
      <pc:sldChg chg="modSp">
        <pc:chgData name="Alfred Asterjadhi" userId="39de57b9-85c0-4fd1-aaac-8ca2b6560ad0" providerId="ADAL" clId="{CBA4A974-D697-4CC3-A82F-AC1CF4816597}" dt="2019-09-29T07:46:45.152" v="1004"/>
        <pc:sldMkLst>
          <pc:docMk/>
          <pc:sldMk cId="0" sldId="257"/>
        </pc:sldMkLst>
        <pc:spChg chg="mod">
          <ac:chgData name="Alfred Asterjadhi" userId="39de57b9-85c0-4fd1-aaac-8ca2b6560ad0" providerId="ADAL" clId="{CBA4A974-D697-4CC3-A82F-AC1CF4816597}" dt="2019-09-29T07:46:45.152" v="1004"/>
          <ac:spMkLst>
            <pc:docMk/>
            <pc:sldMk cId="0" sldId="257"/>
            <ac:spMk id="4" creationId="{00000000-0000-0000-0000-000000000000}"/>
          </ac:spMkLst>
        </pc:spChg>
        <pc:spChg chg="mod">
          <ac:chgData name="Alfred Asterjadhi" userId="39de57b9-85c0-4fd1-aaac-8ca2b6560ad0" providerId="ADAL" clId="{CBA4A974-D697-4CC3-A82F-AC1CF4816597}" dt="2019-09-29T07:44:15.411" v="950" actId="20577"/>
          <ac:spMkLst>
            <pc:docMk/>
            <pc:sldMk cId="0" sldId="257"/>
            <ac:spMk id="4098" creationId="{00000000-0000-0000-0000-000000000000}"/>
          </ac:spMkLst>
        </pc:spChg>
      </pc:sldChg>
      <pc:sldChg chg="modSp">
        <pc:chgData name="Alfred Asterjadhi" userId="39de57b9-85c0-4fd1-aaac-8ca2b6560ad0" providerId="ADAL" clId="{CBA4A974-D697-4CC3-A82F-AC1CF4816597}" dt="2019-09-29T07:46:47.028" v="1005"/>
        <pc:sldMkLst>
          <pc:docMk/>
          <pc:sldMk cId="3254182675" sldId="258"/>
        </pc:sldMkLst>
        <pc:spChg chg="mod">
          <ac:chgData name="Alfred Asterjadhi" userId="39de57b9-85c0-4fd1-aaac-8ca2b6560ad0" providerId="ADAL" clId="{CBA4A974-D697-4CC3-A82F-AC1CF4816597}" dt="2019-09-29T07:46:47.028" v="1005"/>
          <ac:spMkLst>
            <pc:docMk/>
            <pc:sldMk cId="3254182675" sldId="258"/>
            <ac:spMk id="6" creationId="{00000000-0000-0000-0000-000000000000}"/>
          </ac:spMkLst>
        </pc:spChg>
      </pc:sldChg>
      <pc:sldChg chg="modSp">
        <pc:chgData name="Alfred Asterjadhi" userId="39de57b9-85c0-4fd1-aaac-8ca2b6560ad0" providerId="ADAL" clId="{CBA4A974-D697-4CC3-A82F-AC1CF4816597}" dt="2019-09-29T07:46:48.985" v="1006"/>
        <pc:sldMkLst>
          <pc:docMk/>
          <pc:sldMk cId="3930105769" sldId="259"/>
        </pc:sldMkLst>
        <pc:spChg chg="mod">
          <ac:chgData name="Alfred Asterjadhi" userId="39de57b9-85c0-4fd1-aaac-8ca2b6560ad0" providerId="ADAL" clId="{CBA4A974-D697-4CC3-A82F-AC1CF4816597}" dt="2019-09-29T07:46:48.985" v="1006"/>
          <ac:spMkLst>
            <pc:docMk/>
            <pc:sldMk cId="3930105769" sldId="259"/>
            <ac:spMk id="6" creationId="{00000000-0000-0000-0000-000000000000}"/>
          </ac:spMkLst>
        </pc:spChg>
      </pc:sldChg>
      <pc:sldChg chg="modSp">
        <pc:chgData name="Alfred Asterjadhi" userId="39de57b9-85c0-4fd1-aaac-8ca2b6560ad0" providerId="ADAL" clId="{CBA4A974-D697-4CC3-A82F-AC1CF4816597}" dt="2019-09-29T07:46:50.800" v="1007"/>
        <pc:sldMkLst>
          <pc:docMk/>
          <pc:sldMk cId="3136880362" sldId="260"/>
        </pc:sldMkLst>
        <pc:spChg chg="mod">
          <ac:chgData name="Alfred Asterjadhi" userId="39de57b9-85c0-4fd1-aaac-8ca2b6560ad0" providerId="ADAL" clId="{CBA4A974-D697-4CC3-A82F-AC1CF4816597}" dt="2019-09-29T07:46:50.800" v="1007"/>
          <ac:spMkLst>
            <pc:docMk/>
            <pc:sldMk cId="3136880362" sldId="260"/>
            <ac:spMk id="6" creationId="{00000000-0000-0000-0000-000000000000}"/>
          </ac:spMkLst>
        </pc:spChg>
      </pc:sldChg>
      <pc:sldChg chg="modSp">
        <pc:chgData name="Alfred Asterjadhi" userId="39de57b9-85c0-4fd1-aaac-8ca2b6560ad0" providerId="ADAL" clId="{CBA4A974-D697-4CC3-A82F-AC1CF4816597}" dt="2019-09-29T07:46:52.696" v="1008"/>
        <pc:sldMkLst>
          <pc:docMk/>
          <pc:sldMk cId="1676196551" sldId="261"/>
        </pc:sldMkLst>
        <pc:spChg chg="mod">
          <ac:chgData name="Alfred Asterjadhi" userId="39de57b9-85c0-4fd1-aaac-8ca2b6560ad0" providerId="ADAL" clId="{CBA4A974-D697-4CC3-A82F-AC1CF4816597}" dt="2019-09-29T07:46:52.696" v="1008"/>
          <ac:spMkLst>
            <pc:docMk/>
            <pc:sldMk cId="1676196551" sldId="261"/>
            <ac:spMk id="6" creationId="{00000000-0000-0000-0000-000000000000}"/>
          </ac:spMkLst>
        </pc:spChg>
      </pc:sldChg>
      <pc:sldChg chg="modSp">
        <pc:chgData name="Alfred Asterjadhi" userId="39de57b9-85c0-4fd1-aaac-8ca2b6560ad0" providerId="ADAL" clId="{CBA4A974-D697-4CC3-A82F-AC1CF4816597}" dt="2019-09-29T07:46:54.416" v="1009"/>
        <pc:sldMkLst>
          <pc:docMk/>
          <pc:sldMk cId="2927177891" sldId="263"/>
        </pc:sldMkLst>
        <pc:spChg chg="mod">
          <ac:chgData name="Alfred Asterjadhi" userId="39de57b9-85c0-4fd1-aaac-8ca2b6560ad0" providerId="ADAL" clId="{CBA4A974-D697-4CC3-A82F-AC1CF4816597}" dt="2019-09-29T07:46:54.416" v="1009"/>
          <ac:spMkLst>
            <pc:docMk/>
            <pc:sldMk cId="2927177891" sldId="263"/>
            <ac:spMk id="6" creationId="{00000000-0000-0000-0000-000000000000}"/>
          </ac:spMkLst>
        </pc:spChg>
      </pc:sldChg>
      <pc:sldChg chg="modSp">
        <pc:chgData name="Alfred Asterjadhi" userId="39de57b9-85c0-4fd1-aaac-8ca2b6560ad0" providerId="ADAL" clId="{CBA4A974-D697-4CC3-A82F-AC1CF4816597}" dt="2019-09-29T07:46:59.607" v="1010"/>
        <pc:sldMkLst>
          <pc:docMk/>
          <pc:sldMk cId="4277600907" sldId="264"/>
        </pc:sldMkLst>
        <pc:spChg chg="mod">
          <ac:chgData name="Alfred Asterjadhi" userId="39de57b9-85c0-4fd1-aaac-8ca2b6560ad0" providerId="ADAL" clId="{CBA4A974-D697-4CC3-A82F-AC1CF4816597}" dt="2019-09-29T07:46:59.607" v="1010"/>
          <ac:spMkLst>
            <pc:docMk/>
            <pc:sldMk cId="4277600907" sldId="264"/>
            <ac:spMk id="6" creationId="{00000000-0000-0000-0000-000000000000}"/>
          </ac:spMkLst>
        </pc:spChg>
      </pc:sldChg>
      <pc:sldChg chg="modSp">
        <pc:chgData name="Alfred Asterjadhi" userId="39de57b9-85c0-4fd1-aaac-8ca2b6560ad0" providerId="ADAL" clId="{CBA4A974-D697-4CC3-A82F-AC1CF4816597}" dt="2019-09-29T07:47:02.582" v="1011"/>
        <pc:sldMkLst>
          <pc:docMk/>
          <pc:sldMk cId="2436815634" sldId="265"/>
        </pc:sldMkLst>
        <pc:spChg chg="mod">
          <ac:chgData name="Alfred Asterjadhi" userId="39de57b9-85c0-4fd1-aaac-8ca2b6560ad0" providerId="ADAL" clId="{CBA4A974-D697-4CC3-A82F-AC1CF4816597}" dt="2019-09-29T07:47:02.582" v="1011"/>
          <ac:spMkLst>
            <pc:docMk/>
            <pc:sldMk cId="2436815634" sldId="265"/>
            <ac:spMk id="6" creationId="{00000000-0000-0000-0000-000000000000}"/>
          </ac:spMkLst>
        </pc:spChg>
      </pc:sldChg>
      <pc:sldChg chg="modSp">
        <pc:chgData name="Alfred Asterjadhi" userId="39de57b9-85c0-4fd1-aaac-8ca2b6560ad0" providerId="ADAL" clId="{CBA4A974-D697-4CC3-A82F-AC1CF4816597}" dt="2019-09-29T07:47:04.338" v="1012"/>
        <pc:sldMkLst>
          <pc:docMk/>
          <pc:sldMk cId="2400177835" sldId="266"/>
        </pc:sldMkLst>
        <pc:spChg chg="mod">
          <ac:chgData name="Alfred Asterjadhi" userId="39de57b9-85c0-4fd1-aaac-8ca2b6560ad0" providerId="ADAL" clId="{CBA4A974-D697-4CC3-A82F-AC1CF4816597}" dt="2019-09-29T07:47:04.338" v="1012"/>
          <ac:spMkLst>
            <pc:docMk/>
            <pc:sldMk cId="2400177835" sldId="266"/>
            <ac:spMk id="6" creationId="{00000000-0000-0000-0000-000000000000}"/>
          </ac:spMkLst>
        </pc:spChg>
      </pc:sldChg>
      <pc:sldChg chg="modSp">
        <pc:chgData name="Alfred Asterjadhi" userId="39de57b9-85c0-4fd1-aaac-8ca2b6560ad0" providerId="ADAL" clId="{CBA4A974-D697-4CC3-A82F-AC1CF4816597}" dt="2019-09-29T07:47:08.333" v="1014"/>
        <pc:sldMkLst>
          <pc:docMk/>
          <pc:sldMk cId="132832093" sldId="267"/>
        </pc:sldMkLst>
        <pc:spChg chg="mod">
          <ac:chgData name="Alfred Asterjadhi" userId="39de57b9-85c0-4fd1-aaac-8ca2b6560ad0" providerId="ADAL" clId="{CBA4A974-D697-4CC3-A82F-AC1CF4816597}" dt="2019-09-29T07:42:22.734" v="917" actId="20577"/>
          <ac:spMkLst>
            <pc:docMk/>
            <pc:sldMk cId="132832093" sldId="267"/>
            <ac:spMk id="3" creationId="{00000000-0000-0000-0000-000000000000}"/>
          </ac:spMkLst>
        </pc:spChg>
        <pc:spChg chg="mod">
          <ac:chgData name="Alfred Asterjadhi" userId="39de57b9-85c0-4fd1-aaac-8ca2b6560ad0" providerId="ADAL" clId="{CBA4A974-D697-4CC3-A82F-AC1CF4816597}" dt="2019-09-29T07:47:08.333" v="1014"/>
          <ac:spMkLst>
            <pc:docMk/>
            <pc:sldMk cId="132832093" sldId="267"/>
            <ac:spMk id="6" creationId="{00000000-0000-0000-0000-000000000000}"/>
          </ac:spMkLst>
        </pc:spChg>
      </pc:sldChg>
      <pc:sldChg chg="addSp delSp modSp">
        <pc:chgData name="Alfred Asterjadhi" userId="39de57b9-85c0-4fd1-aaac-8ca2b6560ad0" providerId="ADAL" clId="{CBA4A974-D697-4CC3-A82F-AC1CF4816597}" dt="2019-10-04T16:13:24.773" v="1584" actId="14734"/>
        <pc:sldMkLst>
          <pc:docMk/>
          <pc:sldMk cId="3976818858" sldId="269"/>
        </pc:sldMkLst>
        <pc:spChg chg="add del mod">
          <ac:chgData name="Alfred Asterjadhi" userId="39de57b9-85c0-4fd1-aaac-8ca2b6560ad0" providerId="ADAL" clId="{CBA4A974-D697-4CC3-A82F-AC1CF4816597}" dt="2019-09-29T06:56:08.540" v="270"/>
          <ac:spMkLst>
            <pc:docMk/>
            <pc:sldMk cId="3976818858" sldId="269"/>
            <ac:spMk id="3" creationId="{193BD684-B477-4EB4-ABE4-F05037543DB8}"/>
          </ac:spMkLst>
        </pc:spChg>
        <pc:spChg chg="mod">
          <ac:chgData name="Alfred Asterjadhi" userId="39de57b9-85c0-4fd1-aaac-8ca2b6560ad0" providerId="ADAL" clId="{CBA4A974-D697-4CC3-A82F-AC1CF4816597}" dt="2019-09-29T07:47:12.632" v="1016"/>
          <ac:spMkLst>
            <pc:docMk/>
            <pc:sldMk cId="3976818858" sldId="269"/>
            <ac:spMk id="6" creationId="{00000000-0000-0000-0000-000000000000}"/>
          </ac:spMkLst>
        </pc:spChg>
        <pc:spChg chg="add del mod">
          <ac:chgData name="Alfred Asterjadhi" userId="39de57b9-85c0-4fd1-aaac-8ca2b6560ad0" providerId="ADAL" clId="{CBA4A974-D697-4CC3-A82F-AC1CF4816597}" dt="2019-09-29T06:56:08.540" v="270"/>
          <ac:spMkLst>
            <pc:docMk/>
            <pc:sldMk cId="3976818858" sldId="269"/>
            <ac:spMk id="8" creationId="{DD242F8A-0183-4614-B6C5-6E3BD172C91F}"/>
          </ac:spMkLst>
        </pc:spChg>
        <pc:spChg chg="add del mod">
          <ac:chgData name="Alfred Asterjadhi" userId="39de57b9-85c0-4fd1-aaac-8ca2b6560ad0" providerId="ADAL" clId="{CBA4A974-D697-4CC3-A82F-AC1CF4816597}" dt="2019-09-29T06:56:08.540" v="270"/>
          <ac:spMkLst>
            <pc:docMk/>
            <pc:sldMk cId="3976818858" sldId="269"/>
            <ac:spMk id="9" creationId="{31702DD2-4972-4A05-89FB-3D8F5F728260}"/>
          </ac:spMkLst>
        </pc:spChg>
        <pc:spChg chg="add del mod">
          <ac:chgData name="Alfred Asterjadhi" userId="39de57b9-85c0-4fd1-aaac-8ca2b6560ad0" providerId="ADAL" clId="{CBA4A974-D697-4CC3-A82F-AC1CF4816597}" dt="2019-09-29T06:56:08.540" v="270"/>
          <ac:spMkLst>
            <pc:docMk/>
            <pc:sldMk cId="3976818858" sldId="269"/>
            <ac:spMk id="10" creationId="{CDA0FB3F-C4AA-4F51-94E6-686F5452D6FD}"/>
          </ac:spMkLst>
        </pc:spChg>
        <pc:spChg chg="add del mod">
          <ac:chgData name="Alfred Asterjadhi" userId="39de57b9-85c0-4fd1-aaac-8ca2b6560ad0" providerId="ADAL" clId="{CBA4A974-D697-4CC3-A82F-AC1CF4816597}" dt="2019-09-29T06:56:14.094" v="272"/>
          <ac:spMkLst>
            <pc:docMk/>
            <pc:sldMk cId="3976818858" sldId="269"/>
            <ac:spMk id="11" creationId="{F6952B69-B2AA-4ADC-87B5-F2F7DC84EFCC}"/>
          </ac:spMkLst>
        </pc:spChg>
        <pc:spChg chg="add del mod">
          <ac:chgData name="Alfred Asterjadhi" userId="39de57b9-85c0-4fd1-aaac-8ca2b6560ad0" providerId="ADAL" clId="{CBA4A974-D697-4CC3-A82F-AC1CF4816597}" dt="2019-09-29T06:56:14.094" v="272"/>
          <ac:spMkLst>
            <pc:docMk/>
            <pc:sldMk cId="3976818858" sldId="269"/>
            <ac:spMk id="12" creationId="{0263D966-AC92-4157-A09C-21796660D130}"/>
          </ac:spMkLst>
        </pc:spChg>
        <pc:spChg chg="add del mod">
          <ac:chgData name="Alfred Asterjadhi" userId="39de57b9-85c0-4fd1-aaac-8ca2b6560ad0" providerId="ADAL" clId="{CBA4A974-D697-4CC3-A82F-AC1CF4816597}" dt="2019-09-29T06:56:14.094" v="272"/>
          <ac:spMkLst>
            <pc:docMk/>
            <pc:sldMk cId="3976818858" sldId="269"/>
            <ac:spMk id="13" creationId="{B7218211-81EA-432D-8CC0-A4DAF46FAB89}"/>
          </ac:spMkLst>
        </pc:spChg>
        <pc:spChg chg="add del mod">
          <ac:chgData name="Alfred Asterjadhi" userId="39de57b9-85c0-4fd1-aaac-8ca2b6560ad0" providerId="ADAL" clId="{CBA4A974-D697-4CC3-A82F-AC1CF4816597}" dt="2019-09-29T06:56:14.094" v="272"/>
          <ac:spMkLst>
            <pc:docMk/>
            <pc:sldMk cId="3976818858" sldId="269"/>
            <ac:spMk id="14" creationId="{0243FFB8-088A-4754-BFF7-A331B96D1F68}"/>
          </ac:spMkLst>
        </pc:spChg>
        <pc:spChg chg="add del mod">
          <ac:chgData name="Alfred Asterjadhi" userId="39de57b9-85c0-4fd1-aaac-8ca2b6560ad0" providerId="ADAL" clId="{CBA4A974-D697-4CC3-A82F-AC1CF4816597}" dt="2019-09-29T06:56:16.274" v="273"/>
          <ac:spMkLst>
            <pc:docMk/>
            <pc:sldMk cId="3976818858" sldId="269"/>
            <ac:spMk id="15" creationId="{348AD5BB-5CCE-4FEF-93AA-1ED08F1DB5D7}"/>
          </ac:spMkLst>
        </pc:spChg>
        <pc:spChg chg="add del mod">
          <ac:chgData name="Alfred Asterjadhi" userId="39de57b9-85c0-4fd1-aaac-8ca2b6560ad0" providerId="ADAL" clId="{CBA4A974-D697-4CC3-A82F-AC1CF4816597}" dt="2019-09-29T06:56:16.274" v="273"/>
          <ac:spMkLst>
            <pc:docMk/>
            <pc:sldMk cId="3976818858" sldId="269"/>
            <ac:spMk id="16" creationId="{4E15ED4C-3FC5-4436-8D92-2207939319DA}"/>
          </ac:spMkLst>
        </pc:spChg>
        <pc:spChg chg="add del mod">
          <ac:chgData name="Alfred Asterjadhi" userId="39de57b9-85c0-4fd1-aaac-8ca2b6560ad0" providerId="ADAL" clId="{CBA4A974-D697-4CC3-A82F-AC1CF4816597}" dt="2019-09-29T06:56:16.274" v="273"/>
          <ac:spMkLst>
            <pc:docMk/>
            <pc:sldMk cId="3976818858" sldId="269"/>
            <ac:spMk id="17" creationId="{B8EE4FAA-90DC-430D-940C-200C5DD38017}"/>
          </ac:spMkLst>
        </pc:spChg>
        <pc:spChg chg="add del mod">
          <ac:chgData name="Alfred Asterjadhi" userId="39de57b9-85c0-4fd1-aaac-8ca2b6560ad0" providerId="ADAL" clId="{CBA4A974-D697-4CC3-A82F-AC1CF4816597}" dt="2019-09-29T06:56:16.274" v="273"/>
          <ac:spMkLst>
            <pc:docMk/>
            <pc:sldMk cId="3976818858" sldId="269"/>
            <ac:spMk id="18" creationId="{5B1D05F4-D8E6-4CD7-B047-041B368FCCF0}"/>
          </ac:spMkLst>
        </pc:spChg>
        <pc:spChg chg="add del mod">
          <ac:chgData name="Alfred Asterjadhi" userId="39de57b9-85c0-4fd1-aaac-8ca2b6560ad0" providerId="ADAL" clId="{CBA4A974-D697-4CC3-A82F-AC1CF4816597}" dt="2019-09-29T06:56:16.937" v="274"/>
          <ac:spMkLst>
            <pc:docMk/>
            <pc:sldMk cId="3976818858" sldId="269"/>
            <ac:spMk id="19" creationId="{5814CC30-8006-45BB-88DA-6D10A8581E40}"/>
          </ac:spMkLst>
        </pc:spChg>
        <pc:spChg chg="add del mod">
          <ac:chgData name="Alfred Asterjadhi" userId="39de57b9-85c0-4fd1-aaac-8ca2b6560ad0" providerId="ADAL" clId="{CBA4A974-D697-4CC3-A82F-AC1CF4816597}" dt="2019-09-29T06:56:16.937" v="274"/>
          <ac:spMkLst>
            <pc:docMk/>
            <pc:sldMk cId="3976818858" sldId="269"/>
            <ac:spMk id="20" creationId="{22374300-F0BA-4F81-8E89-AC884609BB3E}"/>
          </ac:spMkLst>
        </pc:spChg>
        <pc:spChg chg="add del mod">
          <ac:chgData name="Alfred Asterjadhi" userId="39de57b9-85c0-4fd1-aaac-8ca2b6560ad0" providerId="ADAL" clId="{CBA4A974-D697-4CC3-A82F-AC1CF4816597}" dt="2019-09-29T06:56:16.937" v="274"/>
          <ac:spMkLst>
            <pc:docMk/>
            <pc:sldMk cId="3976818858" sldId="269"/>
            <ac:spMk id="21" creationId="{581FEFA2-BD77-4666-9B97-7729100FA89E}"/>
          </ac:spMkLst>
        </pc:spChg>
        <pc:spChg chg="add del mod">
          <ac:chgData name="Alfred Asterjadhi" userId="39de57b9-85c0-4fd1-aaac-8ca2b6560ad0" providerId="ADAL" clId="{CBA4A974-D697-4CC3-A82F-AC1CF4816597}" dt="2019-09-29T06:56:16.937" v="274"/>
          <ac:spMkLst>
            <pc:docMk/>
            <pc:sldMk cId="3976818858" sldId="269"/>
            <ac:spMk id="22" creationId="{8BA41A40-0E08-4481-9672-893633BDCBAC}"/>
          </ac:spMkLst>
        </pc:spChg>
        <pc:spChg chg="add del mod">
          <ac:chgData name="Alfred Asterjadhi" userId="39de57b9-85c0-4fd1-aaac-8ca2b6560ad0" providerId="ADAL" clId="{CBA4A974-D697-4CC3-A82F-AC1CF4816597}" dt="2019-09-29T07:34:28.131" v="557" actId="478"/>
          <ac:spMkLst>
            <pc:docMk/>
            <pc:sldMk cId="3976818858" sldId="269"/>
            <ac:spMk id="23" creationId="{ADDA419B-19C8-4529-9DD5-568159A3F980}"/>
          </ac:spMkLst>
        </pc:spChg>
        <pc:spChg chg="add del mod">
          <ac:chgData name="Alfred Asterjadhi" userId="39de57b9-85c0-4fd1-aaac-8ca2b6560ad0" providerId="ADAL" clId="{CBA4A974-D697-4CC3-A82F-AC1CF4816597}" dt="2019-09-29T07:34:31.639" v="558" actId="478"/>
          <ac:spMkLst>
            <pc:docMk/>
            <pc:sldMk cId="3976818858" sldId="269"/>
            <ac:spMk id="26" creationId="{F26A97E1-62A0-4857-A4D6-1FC92A8723FE}"/>
          </ac:spMkLst>
        </pc:spChg>
        <pc:graphicFrameChg chg="del mod modGraphic">
          <ac:chgData name="Alfred Asterjadhi" userId="39de57b9-85c0-4fd1-aaac-8ca2b6560ad0" providerId="ADAL" clId="{CBA4A974-D697-4CC3-A82F-AC1CF4816597}" dt="2019-09-29T06:56:12.429" v="271"/>
          <ac:graphicFrameMkLst>
            <pc:docMk/>
            <pc:sldMk cId="3976818858" sldId="269"/>
            <ac:graphicFrameMk id="7" creationId="{00000000-0000-0000-0000-000000000000}"/>
          </ac:graphicFrameMkLst>
        </pc:graphicFrameChg>
        <pc:graphicFrameChg chg="add mod modGraphic">
          <ac:chgData name="Alfred Asterjadhi" userId="39de57b9-85c0-4fd1-aaac-8ca2b6560ad0" providerId="ADAL" clId="{CBA4A974-D697-4CC3-A82F-AC1CF4816597}" dt="2019-10-04T16:13:24.773" v="1584" actId="14734"/>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BA4A974-D697-4CC3-A82F-AC1CF4816597}" dt="2019-09-29T07:47:06.318" v="1013"/>
        <pc:sldMkLst>
          <pc:docMk/>
          <pc:sldMk cId="3387863760" sldId="270"/>
        </pc:sldMkLst>
        <pc:spChg chg="mod">
          <ac:chgData name="Alfred Asterjadhi" userId="39de57b9-85c0-4fd1-aaac-8ca2b6560ad0" providerId="ADAL" clId="{CBA4A974-D697-4CC3-A82F-AC1CF4816597}" dt="2019-09-29T07:47:06.318" v="1013"/>
          <ac:spMkLst>
            <pc:docMk/>
            <pc:sldMk cId="3387863760" sldId="270"/>
            <ac:spMk id="6" creationId="{00000000-0000-0000-0000-000000000000}"/>
          </ac:spMkLst>
        </pc:spChg>
      </pc:sldChg>
      <pc:sldChg chg="modSp add">
        <pc:chgData name="Alfred Asterjadhi" userId="39de57b9-85c0-4fd1-aaac-8ca2b6560ad0" providerId="ADAL" clId="{CBA4A974-D697-4CC3-A82F-AC1CF4816597}" dt="2019-10-04T20:36:52.946" v="1600" actId="20577"/>
        <pc:sldMkLst>
          <pc:docMk/>
          <pc:sldMk cId="85407649" sldId="271"/>
        </pc:sldMkLst>
        <pc:spChg chg="mod">
          <ac:chgData name="Alfred Asterjadhi" userId="39de57b9-85c0-4fd1-aaac-8ca2b6560ad0" providerId="ADAL" clId="{CBA4A974-D697-4CC3-A82F-AC1CF4816597}" dt="2019-10-04T20:36:52.946" v="1600" actId="20577"/>
          <ac:spMkLst>
            <pc:docMk/>
            <pc:sldMk cId="85407649" sldId="271"/>
            <ac:spMk id="6" creationId="{00000000-0000-0000-0000-000000000000}"/>
          </ac:spMkLst>
        </pc:spChg>
      </pc:sldChg>
      <pc:sldChg chg="modSp add del">
        <pc:chgData name="Alfred Asterjadhi" userId="39de57b9-85c0-4fd1-aaac-8ca2b6560ad0" providerId="ADAL" clId="{CBA4A974-D697-4CC3-A82F-AC1CF4816597}" dt="2019-10-04T20:36:40.580" v="1598" actId="2696"/>
        <pc:sldMkLst>
          <pc:docMk/>
          <pc:sldMk cId="810022101" sldId="271"/>
        </pc:sldMkLst>
        <pc:spChg chg="mod">
          <ac:chgData name="Alfred Asterjadhi" userId="39de57b9-85c0-4fd1-aaac-8ca2b6560ad0" providerId="ADAL" clId="{CBA4A974-D697-4CC3-A82F-AC1CF4816597}" dt="2019-09-29T07:47:22.657" v="1021"/>
          <ac:spMkLst>
            <pc:docMk/>
            <pc:sldMk cId="810022101" sldId="271"/>
            <ac:spMk id="3" creationId="{00000000-0000-0000-0000-000000000000}"/>
          </ac:spMkLst>
        </pc:spChg>
        <pc:spChg chg="mod">
          <ac:chgData name="Alfred Asterjadhi" userId="39de57b9-85c0-4fd1-aaac-8ca2b6560ad0" providerId="ADAL" clId="{CBA4A974-D697-4CC3-A82F-AC1CF4816597}" dt="2019-09-29T07:48:32.534" v="1038" actId="20577"/>
          <ac:spMkLst>
            <pc:docMk/>
            <pc:sldMk cId="810022101" sldId="271"/>
            <ac:spMk id="6" creationId="{00000000-0000-0000-0000-000000000000}"/>
          </ac:spMkLst>
        </pc:spChg>
        <pc:spChg chg="mod">
          <ac:chgData name="Alfred Asterjadhi" userId="39de57b9-85c0-4fd1-aaac-8ca2b6560ad0" providerId="ADAL" clId="{CBA4A974-D697-4CC3-A82F-AC1CF4816597}" dt="2019-09-29T07:50:00.735" v="1079" actId="20577"/>
          <ac:spMkLst>
            <pc:docMk/>
            <pc:sldMk cId="810022101" sldId="271"/>
            <ac:spMk id="7" creationId="{00000000-0000-0000-0000-000000000000}"/>
          </ac:spMkLst>
        </pc:spChg>
      </pc:sldChg>
      <pc:sldChg chg="addSp delSp modSp">
        <pc:chgData name="Alfred Asterjadhi" userId="39de57b9-85c0-4fd1-aaac-8ca2b6560ad0" providerId="ADAL" clId="{CBA4A974-D697-4CC3-A82F-AC1CF4816597}" dt="2019-09-29T07:47:24.591" v="1022"/>
        <pc:sldMkLst>
          <pc:docMk/>
          <pc:sldMk cId="2264694635" sldId="273"/>
        </pc:sldMkLst>
        <pc:spChg chg="mod">
          <ac:chgData name="Alfred Asterjadhi" userId="39de57b9-85c0-4fd1-aaac-8ca2b6560ad0" providerId="ADAL" clId="{CBA4A974-D697-4CC3-A82F-AC1CF4816597}" dt="2019-09-29T06:41:37.490" v="154" actId="20577"/>
          <ac:spMkLst>
            <pc:docMk/>
            <pc:sldMk cId="2264694635" sldId="273"/>
            <ac:spMk id="2" creationId="{00000000-0000-0000-0000-000000000000}"/>
          </ac:spMkLst>
        </pc:spChg>
        <pc:spChg chg="mod">
          <ac:chgData name="Alfred Asterjadhi" userId="39de57b9-85c0-4fd1-aaac-8ca2b6560ad0" providerId="ADAL" clId="{CBA4A974-D697-4CC3-A82F-AC1CF4816597}" dt="2019-09-29T06:42:53.884" v="167" actId="14"/>
          <ac:spMkLst>
            <pc:docMk/>
            <pc:sldMk cId="2264694635" sldId="273"/>
            <ac:spMk id="3" creationId="{00000000-0000-0000-0000-000000000000}"/>
          </ac:spMkLst>
        </pc:spChg>
        <pc:spChg chg="mod">
          <ac:chgData name="Alfred Asterjadhi" userId="39de57b9-85c0-4fd1-aaac-8ca2b6560ad0" providerId="ADAL" clId="{CBA4A974-D697-4CC3-A82F-AC1CF4816597}" dt="2019-09-29T07:47:24.591" v="1022"/>
          <ac:spMkLst>
            <pc:docMk/>
            <pc:sldMk cId="2264694635" sldId="273"/>
            <ac:spMk id="6" creationId="{00000000-0000-0000-0000-000000000000}"/>
          </ac:spMkLst>
        </pc:spChg>
        <pc:spChg chg="add del mod">
          <ac:chgData name="Alfred Asterjadhi" userId="39de57b9-85c0-4fd1-aaac-8ca2b6560ad0" providerId="ADAL" clId="{CBA4A974-D697-4CC3-A82F-AC1CF4816597}" dt="2019-09-29T06:42:38.786" v="160"/>
          <ac:spMkLst>
            <pc:docMk/>
            <pc:sldMk cId="2264694635" sldId="273"/>
            <ac:spMk id="7" creationId="{24CAF285-EF41-40F8-8D41-32A80031D60E}"/>
          </ac:spMkLst>
        </pc:spChg>
        <pc:spChg chg="add del mod">
          <ac:chgData name="Alfred Asterjadhi" userId="39de57b9-85c0-4fd1-aaac-8ca2b6560ad0" providerId="ADAL" clId="{CBA4A974-D697-4CC3-A82F-AC1CF4816597}" dt="2019-09-29T06:42:38.786" v="160"/>
          <ac:spMkLst>
            <pc:docMk/>
            <pc:sldMk cId="2264694635" sldId="273"/>
            <ac:spMk id="8" creationId="{FFAD7EE9-2FD2-4DD1-9C29-4734C158A9AF}"/>
          </ac:spMkLst>
        </pc:spChg>
        <pc:spChg chg="add del mod">
          <ac:chgData name="Alfred Asterjadhi" userId="39de57b9-85c0-4fd1-aaac-8ca2b6560ad0" providerId="ADAL" clId="{CBA4A974-D697-4CC3-A82F-AC1CF4816597}" dt="2019-09-29T06:42:38.786" v="160"/>
          <ac:spMkLst>
            <pc:docMk/>
            <pc:sldMk cId="2264694635" sldId="273"/>
            <ac:spMk id="9" creationId="{45543B20-2DD4-47B9-8D34-AE5FA5D09378}"/>
          </ac:spMkLst>
        </pc:spChg>
        <pc:spChg chg="add del mod">
          <ac:chgData name="Alfred Asterjadhi" userId="39de57b9-85c0-4fd1-aaac-8ca2b6560ad0" providerId="ADAL" clId="{CBA4A974-D697-4CC3-A82F-AC1CF4816597}" dt="2019-09-29T06:42:38.786" v="160"/>
          <ac:spMkLst>
            <pc:docMk/>
            <pc:sldMk cId="2264694635" sldId="273"/>
            <ac:spMk id="10" creationId="{EE175E7A-915D-497B-B5E7-A60307397D9E}"/>
          </ac:spMkLst>
        </pc:spChg>
        <pc:spChg chg="add del mod">
          <ac:chgData name="Alfred Asterjadhi" userId="39de57b9-85c0-4fd1-aaac-8ca2b6560ad0" providerId="ADAL" clId="{CBA4A974-D697-4CC3-A82F-AC1CF4816597}" dt="2019-09-29T06:42:38.786" v="160"/>
          <ac:spMkLst>
            <pc:docMk/>
            <pc:sldMk cId="2264694635" sldId="273"/>
            <ac:spMk id="11" creationId="{617412FF-73A0-4FB0-A24B-C72B99927BB6}"/>
          </ac:spMkLst>
        </pc:spChg>
      </pc:sldChg>
      <pc:sldChg chg="modSp">
        <pc:chgData name="Alfred Asterjadhi" userId="39de57b9-85c0-4fd1-aaac-8ca2b6560ad0" providerId="ADAL" clId="{CBA4A974-D697-4CC3-A82F-AC1CF4816597}" dt="2019-09-29T07:47:50.289" v="1033"/>
        <pc:sldMkLst>
          <pc:docMk/>
          <pc:sldMk cId="3468723519" sldId="286"/>
        </pc:sldMkLst>
        <pc:spChg chg="mod">
          <ac:chgData name="Alfred Asterjadhi" userId="39de57b9-85c0-4fd1-aaac-8ca2b6560ad0" providerId="ADAL" clId="{CBA4A974-D697-4CC3-A82F-AC1CF4816597}" dt="2019-09-29T07:47:50.289" v="1033"/>
          <ac:spMkLst>
            <pc:docMk/>
            <pc:sldMk cId="3468723519" sldId="286"/>
            <ac:spMk id="6" creationId="{00000000-0000-0000-0000-000000000000}"/>
          </ac:spMkLst>
        </pc:spChg>
        <pc:spChg chg="mod">
          <ac:chgData name="Alfred Asterjadhi" userId="39de57b9-85c0-4fd1-aaac-8ca2b6560ad0" providerId="ADAL" clId="{CBA4A974-D697-4CC3-A82F-AC1CF4816597}" dt="2019-09-29T06:36:13.827" v="25" actId="207"/>
          <ac:spMkLst>
            <pc:docMk/>
            <pc:sldMk cId="3468723519" sldId="286"/>
            <ac:spMk id="11" creationId="{2E08324D-B948-4A51-BD7F-47D9114380C8}"/>
          </ac:spMkLst>
        </pc:spChg>
      </pc:sldChg>
      <pc:sldChg chg="modSp">
        <pc:chgData name="Alfred Asterjadhi" userId="39de57b9-85c0-4fd1-aaac-8ca2b6560ad0" providerId="ADAL" clId="{CBA4A974-D697-4CC3-A82F-AC1CF4816597}" dt="2019-09-29T07:47:28.605" v="1024"/>
        <pc:sldMkLst>
          <pc:docMk/>
          <pc:sldMk cId="890163940" sldId="291"/>
        </pc:sldMkLst>
        <pc:spChg chg="mod">
          <ac:chgData name="Alfred Asterjadhi" userId="39de57b9-85c0-4fd1-aaac-8ca2b6560ad0" providerId="ADAL" clId="{CBA4A974-D697-4CC3-A82F-AC1CF4816597}" dt="2019-09-29T06:41:27.055" v="145" actId="6549"/>
          <ac:spMkLst>
            <pc:docMk/>
            <pc:sldMk cId="890163940" sldId="291"/>
            <ac:spMk id="3" creationId="{2D0D6EA9-47E0-4332-ACAF-5FDF0662E482}"/>
          </ac:spMkLst>
        </pc:spChg>
        <pc:spChg chg="mod">
          <ac:chgData name="Alfred Asterjadhi" userId="39de57b9-85c0-4fd1-aaac-8ca2b6560ad0" providerId="ADAL" clId="{CBA4A974-D697-4CC3-A82F-AC1CF4816597}" dt="2019-09-29T07:47:28.605" v="1024"/>
          <ac:spMkLst>
            <pc:docMk/>
            <pc:sldMk cId="890163940" sldId="291"/>
            <ac:spMk id="6" creationId="{EF10F6FD-7BB5-4A65-8F15-60B3079C425C}"/>
          </ac:spMkLst>
        </pc:spChg>
      </pc:sldChg>
      <pc:sldChg chg="modSp">
        <pc:chgData name="Alfred Asterjadhi" userId="39de57b9-85c0-4fd1-aaac-8ca2b6560ad0" providerId="ADAL" clId="{CBA4A974-D697-4CC3-A82F-AC1CF4816597}" dt="2019-09-29T07:47:43.560" v="1032" actId="20577"/>
        <pc:sldMkLst>
          <pc:docMk/>
          <pc:sldMk cId="2784506043" sldId="297"/>
        </pc:sldMkLst>
        <pc:spChg chg="mod">
          <ac:chgData name="Alfred Asterjadhi" userId="39de57b9-85c0-4fd1-aaac-8ca2b6560ad0" providerId="ADAL" clId="{CBA4A974-D697-4CC3-A82F-AC1CF4816597}" dt="2019-09-29T07:47:39.860" v="1030"/>
          <ac:spMkLst>
            <pc:docMk/>
            <pc:sldMk cId="2784506043" sldId="297"/>
            <ac:spMk id="3" creationId="{00000000-0000-0000-0000-000000000000}"/>
          </ac:spMkLst>
        </pc:spChg>
        <pc:spChg chg="mod">
          <ac:chgData name="Alfred Asterjadhi" userId="39de57b9-85c0-4fd1-aaac-8ca2b6560ad0" providerId="ADAL" clId="{CBA4A974-D697-4CC3-A82F-AC1CF4816597}" dt="2019-09-29T07:47:43.560" v="1032" actId="20577"/>
          <ac:spMkLst>
            <pc:docMk/>
            <pc:sldMk cId="2784506043" sldId="297"/>
            <ac:spMk id="6" creationId="{00000000-0000-0000-0000-000000000000}"/>
          </ac:spMkLst>
        </pc:spChg>
        <pc:spChg chg="mod">
          <ac:chgData name="Alfred Asterjadhi" userId="39de57b9-85c0-4fd1-aaac-8ca2b6560ad0" providerId="ADAL" clId="{CBA4A974-D697-4CC3-A82F-AC1CF4816597}" dt="2019-09-29T06:39:02.151" v="71" actId="20577"/>
          <ac:spMkLst>
            <pc:docMk/>
            <pc:sldMk cId="2784506043" sldId="297"/>
            <ac:spMk id="7" creationId="{00000000-0000-0000-0000-000000000000}"/>
          </ac:spMkLst>
        </pc:spChg>
      </pc:sldChg>
      <pc:sldChg chg="modSp">
        <pc:chgData name="Alfred Asterjadhi" userId="39de57b9-85c0-4fd1-aaac-8ca2b6560ad0" providerId="ADAL" clId="{CBA4A974-D697-4CC3-A82F-AC1CF4816597}" dt="2019-09-29T07:47:54.759" v="1035"/>
        <pc:sldMkLst>
          <pc:docMk/>
          <pc:sldMk cId="2039312353" sldId="298"/>
        </pc:sldMkLst>
        <pc:spChg chg="mod">
          <ac:chgData name="Alfred Asterjadhi" userId="39de57b9-85c0-4fd1-aaac-8ca2b6560ad0" providerId="ADAL" clId="{CBA4A974-D697-4CC3-A82F-AC1CF4816597}" dt="2019-09-29T06:36:19.023" v="29" actId="207"/>
          <ac:spMkLst>
            <pc:docMk/>
            <pc:sldMk cId="2039312353" sldId="298"/>
            <ac:spMk id="3" creationId="{AF47F81F-D874-4B51-8344-C301E01C0D30}"/>
          </ac:spMkLst>
        </pc:spChg>
        <pc:spChg chg="mod">
          <ac:chgData name="Alfred Asterjadhi" userId="39de57b9-85c0-4fd1-aaac-8ca2b6560ad0" providerId="ADAL" clId="{CBA4A974-D697-4CC3-A82F-AC1CF4816597}" dt="2019-09-29T07:47:54.759" v="1035"/>
          <ac:spMkLst>
            <pc:docMk/>
            <pc:sldMk cId="2039312353" sldId="298"/>
            <ac:spMk id="6" creationId="{058B3F5F-4FE2-4A09-868E-C58C361CD22E}"/>
          </ac:spMkLst>
        </pc:spChg>
      </pc:sldChg>
      <pc:sldChg chg="modSp">
        <pc:chgData name="Alfred Asterjadhi" userId="39de57b9-85c0-4fd1-aaac-8ca2b6560ad0" providerId="ADAL" clId="{CBA4A974-D697-4CC3-A82F-AC1CF4816597}" dt="2019-10-04T16:12:46.438" v="1582" actId="20577"/>
        <pc:sldMkLst>
          <pc:docMk/>
          <pc:sldMk cId="2243228416" sldId="299"/>
        </pc:sldMkLst>
        <pc:spChg chg="mod">
          <ac:chgData name="Alfred Asterjadhi" userId="39de57b9-85c0-4fd1-aaac-8ca2b6560ad0" providerId="ADAL" clId="{CBA4A974-D697-4CC3-A82F-AC1CF4816597}" dt="2019-10-04T16:12:46.438" v="1582" actId="20577"/>
          <ac:spMkLst>
            <pc:docMk/>
            <pc:sldMk cId="2243228416" sldId="299"/>
            <ac:spMk id="3" creationId="{3857177C-4F12-41D1-AB93-6925069E5DB9}"/>
          </ac:spMkLst>
        </pc:spChg>
        <pc:spChg chg="mod">
          <ac:chgData name="Alfred Asterjadhi" userId="39de57b9-85c0-4fd1-aaac-8ca2b6560ad0" providerId="ADAL" clId="{CBA4A974-D697-4CC3-A82F-AC1CF4816597}" dt="2019-09-29T07:47:10.730" v="1015"/>
          <ac:spMkLst>
            <pc:docMk/>
            <pc:sldMk cId="2243228416" sldId="299"/>
            <ac:spMk id="6" creationId="{B0CC6A47-9E51-42BD-BB16-60BC57819042}"/>
          </ac:spMkLst>
        </pc:spChg>
        <pc:spChg chg="mod">
          <ac:chgData name="Alfred Asterjadhi" userId="39de57b9-85c0-4fd1-aaac-8ca2b6560ad0" providerId="ADAL" clId="{CBA4A974-D697-4CC3-A82F-AC1CF4816597}" dt="2019-09-29T07:41:36.484" v="870" actId="20577"/>
          <ac:spMkLst>
            <pc:docMk/>
            <pc:sldMk cId="2243228416" sldId="299"/>
            <ac:spMk id="7" creationId="{A33ECB10-7819-4C82-A0B2-418AAFBED5A3}"/>
          </ac:spMkLst>
        </pc:spChg>
      </pc:sldChg>
      <pc:sldChg chg="modSp">
        <pc:chgData name="Alfred Asterjadhi" userId="39de57b9-85c0-4fd1-aaac-8ca2b6560ad0" providerId="ADAL" clId="{CBA4A974-D697-4CC3-A82F-AC1CF4816597}" dt="2019-09-29T07:47:52.670" v="1034"/>
        <pc:sldMkLst>
          <pc:docMk/>
          <pc:sldMk cId="1347423047" sldId="305"/>
        </pc:sldMkLst>
        <pc:spChg chg="mod">
          <ac:chgData name="Alfred Asterjadhi" userId="39de57b9-85c0-4fd1-aaac-8ca2b6560ad0" providerId="ADAL" clId="{CBA4A974-D697-4CC3-A82F-AC1CF4816597}" dt="2019-09-29T06:35:55.762" v="16" actId="20577"/>
          <ac:spMkLst>
            <pc:docMk/>
            <pc:sldMk cId="1347423047" sldId="305"/>
            <ac:spMk id="2" creationId="{00000000-0000-0000-0000-000000000000}"/>
          </ac:spMkLst>
        </pc:spChg>
        <pc:spChg chg="mod">
          <ac:chgData name="Alfred Asterjadhi" userId="39de57b9-85c0-4fd1-aaac-8ca2b6560ad0" providerId="ADAL" clId="{CBA4A974-D697-4CC3-A82F-AC1CF4816597}" dt="2019-09-29T07:47:52.670" v="1034"/>
          <ac:spMkLst>
            <pc:docMk/>
            <pc:sldMk cId="1347423047" sldId="305"/>
            <ac:spMk id="6" creationId="{00000000-0000-0000-0000-000000000000}"/>
          </ac:spMkLst>
        </pc:spChg>
        <pc:spChg chg="mod">
          <ac:chgData name="Alfred Asterjadhi" userId="39de57b9-85c0-4fd1-aaac-8ca2b6560ad0" providerId="ADAL" clId="{CBA4A974-D697-4CC3-A82F-AC1CF4816597}" dt="2019-09-29T06:36:10.939" v="24" actId="207"/>
          <ac:spMkLst>
            <pc:docMk/>
            <pc:sldMk cId="1347423047" sldId="305"/>
            <ac:spMk id="11" creationId="{DA9AE685-BCBC-476B-8927-C85BF6E53BC3}"/>
          </ac:spMkLst>
        </pc:spChg>
      </pc:sldChg>
      <pc:sldChg chg="modSp">
        <pc:chgData name="Alfred Asterjadhi" userId="39de57b9-85c0-4fd1-aaac-8ca2b6560ad0" providerId="ADAL" clId="{CBA4A974-D697-4CC3-A82F-AC1CF4816597}" dt="2019-09-29T07:47:36.187" v="1028"/>
        <pc:sldMkLst>
          <pc:docMk/>
          <pc:sldMk cId="353467568" sldId="311"/>
        </pc:sldMkLst>
        <pc:spChg chg="mod">
          <ac:chgData name="Alfred Asterjadhi" userId="39de57b9-85c0-4fd1-aaac-8ca2b6560ad0" providerId="ADAL" clId="{CBA4A974-D697-4CC3-A82F-AC1CF4816597}" dt="2019-09-29T07:47:36.187" v="1028"/>
          <ac:spMkLst>
            <pc:docMk/>
            <pc:sldMk cId="353467568" sldId="311"/>
            <ac:spMk id="3" creationId="{00000000-0000-0000-0000-000000000000}"/>
          </ac:spMkLst>
        </pc:spChg>
      </pc:sldChg>
      <pc:sldChg chg="modSp">
        <pc:chgData name="Alfred Asterjadhi" userId="39de57b9-85c0-4fd1-aaac-8ca2b6560ad0" providerId="ADAL" clId="{CBA4A974-D697-4CC3-A82F-AC1CF4816597}" dt="2019-09-29T07:47:58.946" v="1037"/>
        <pc:sldMkLst>
          <pc:docMk/>
          <pc:sldMk cId="1677969607" sldId="323"/>
        </pc:sldMkLst>
        <pc:spChg chg="mod">
          <ac:chgData name="Alfred Asterjadhi" userId="39de57b9-85c0-4fd1-aaac-8ca2b6560ad0" providerId="ADAL" clId="{CBA4A974-D697-4CC3-A82F-AC1CF4816597}" dt="2019-09-29T07:47:58.946" v="1037"/>
          <ac:spMkLst>
            <pc:docMk/>
            <pc:sldMk cId="1677969607" sldId="323"/>
            <ac:spMk id="6" creationId="{522CC00A-B750-4C1F-9396-FF7D44333336}"/>
          </ac:spMkLst>
        </pc:spChg>
      </pc:sldChg>
      <pc:sldChg chg="modSp">
        <pc:chgData name="Alfred Asterjadhi" userId="39de57b9-85c0-4fd1-aaac-8ca2b6560ad0" providerId="ADAL" clId="{CBA4A974-D697-4CC3-A82F-AC1CF4816597}" dt="2019-09-29T07:47:56.598" v="1036"/>
        <pc:sldMkLst>
          <pc:docMk/>
          <pc:sldMk cId="3558380272" sldId="324"/>
        </pc:sldMkLst>
        <pc:spChg chg="mod">
          <ac:chgData name="Alfred Asterjadhi" userId="39de57b9-85c0-4fd1-aaac-8ca2b6560ad0" providerId="ADAL" clId="{CBA4A974-D697-4CC3-A82F-AC1CF4816597}" dt="2019-09-29T07:47:56.598" v="1036"/>
          <ac:spMkLst>
            <pc:docMk/>
            <pc:sldMk cId="3558380272" sldId="324"/>
            <ac:spMk id="6" creationId="{AC4518E4-1383-430B-89F1-441256025D39}"/>
          </ac:spMkLst>
        </pc:spChg>
      </pc:sldChg>
      <pc:sldChg chg="modSp">
        <pc:chgData name="Alfred Asterjadhi" userId="39de57b9-85c0-4fd1-aaac-8ca2b6560ad0" providerId="ADAL" clId="{CBA4A974-D697-4CC3-A82F-AC1CF4816597}" dt="2019-09-29T07:52:11.669" v="1096" actId="20577"/>
        <pc:sldMkLst>
          <pc:docMk/>
          <pc:sldMk cId="2664910995" sldId="330"/>
        </pc:sldMkLst>
        <pc:spChg chg="mod">
          <ac:chgData name="Alfred Asterjadhi" userId="39de57b9-85c0-4fd1-aaac-8ca2b6560ad0" providerId="ADAL" clId="{CBA4A974-D697-4CC3-A82F-AC1CF4816597}" dt="2019-09-29T07:47:38.016" v="1029"/>
          <ac:spMkLst>
            <pc:docMk/>
            <pc:sldMk cId="2664910995" sldId="330"/>
            <ac:spMk id="3" creationId="{00000000-0000-0000-0000-000000000000}"/>
          </ac:spMkLst>
        </pc:spChg>
        <pc:spChg chg="mod">
          <ac:chgData name="Alfred Asterjadhi" userId="39de57b9-85c0-4fd1-aaac-8ca2b6560ad0" providerId="ADAL" clId="{CBA4A974-D697-4CC3-A82F-AC1CF4816597}" dt="2019-09-29T07:52:11.669" v="1096" actId="20577"/>
          <ac:spMkLst>
            <pc:docMk/>
            <pc:sldMk cId="2664910995" sldId="330"/>
            <ac:spMk id="6" creationId="{00000000-0000-0000-0000-000000000000}"/>
          </ac:spMkLst>
        </pc:spChg>
        <pc:spChg chg="mod">
          <ac:chgData name="Alfred Asterjadhi" userId="39de57b9-85c0-4fd1-aaac-8ca2b6560ad0" providerId="ADAL" clId="{CBA4A974-D697-4CC3-A82F-AC1CF4816597}" dt="2019-09-29T06:38:43.622" v="55" actId="20577"/>
          <ac:spMkLst>
            <pc:docMk/>
            <pc:sldMk cId="2664910995" sldId="330"/>
            <ac:spMk id="7" creationId="{00000000-0000-0000-0000-000000000000}"/>
          </ac:spMkLst>
        </pc:spChg>
      </pc:sldChg>
      <pc:sldChg chg="modSp">
        <pc:chgData name="Alfred Asterjadhi" userId="39de57b9-85c0-4fd1-aaac-8ca2b6560ad0" providerId="ADAL" clId="{CBA4A974-D697-4CC3-A82F-AC1CF4816597}" dt="2019-09-29T07:47:18.783" v="1019"/>
        <pc:sldMkLst>
          <pc:docMk/>
          <pc:sldMk cId="4012074164" sldId="343"/>
        </pc:sldMkLst>
        <pc:spChg chg="mod">
          <ac:chgData name="Alfred Asterjadhi" userId="39de57b9-85c0-4fd1-aaac-8ca2b6560ad0" providerId="ADAL" clId="{CBA4A974-D697-4CC3-A82F-AC1CF4816597}" dt="2019-09-29T06:47:56.110" v="251" actId="20577"/>
          <ac:spMkLst>
            <pc:docMk/>
            <pc:sldMk cId="4012074164" sldId="343"/>
            <ac:spMk id="2" creationId="{F2762690-C15C-4839-B40F-0AF3A4D89457}"/>
          </ac:spMkLst>
        </pc:spChg>
        <pc:spChg chg="mod">
          <ac:chgData name="Alfred Asterjadhi" userId="39de57b9-85c0-4fd1-aaac-8ca2b6560ad0" providerId="ADAL" clId="{CBA4A974-D697-4CC3-A82F-AC1CF4816597}" dt="2019-09-29T07:47:18.783" v="1019"/>
          <ac:spMkLst>
            <pc:docMk/>
            <pc:sldMk cId="4012074164" sldId="343"/>
            <ac:spMk id="3" creationId="{D20906E0-F900-4991-83B1-675F5B67FA2D}"/>
          </ac:spMkLst>
        </pc:spChg>
        <pc:graphicFrameChg chg="mod modGraphic">
          <ac:chgData name="Alfred Asterjadhi" userId="39de57b9-85c0-4fd1-aaac-8ca2b6560ad0" providerId="ADAL" clId="{CBA4A974-D697-4CC3-A82F-AC1CF4816597}" dt="2019-09-29T06:45:44.787" v="243" actId="2164"/>
          <ac:graphicFrameMkLst>
            <pc:docMk/>
            <pc:sldMk cId="4012074164" sldId="343"/>
            <ac:graphicFrameMk id="6" creationId="{5094FBC8-BB74-47F3-965D-16BC678F4D1D}"/>
          </ac:graphicFrameMkLst>
        </pc:graphicFrameChg>
      </pc:sldChg>
      <pc:sldChg chg="addSp delSp modSp add del">
        <pc:chgData name="Alfred Asterjadhi" userId="39de57b9-85c0-4fd1-aaac-8ca2b6560ad0" providerId="ADAL" clId="{CBA4A974-D697-4CC3-A82F-AC1CF4816597}" dt="2019-10-04T20:39:42.204" v="1769" actId="20577"/>
        <pc:sldMkLst>
          <pc:docMk/>
          <pc:sldMk cId="1849295356" sldId="344"/>
        </pc:sldMkLst>
        <pc:spChg chg="add del mod">
          <ac:chgData name="Alfred Asterjadhi" userId="39de57b9-85c0-4fd1-aaac-8ca2b6560ad0" providerId="ADAL" clId="{CBA4A974-D697-4CC3-A82F-AC1CF4816597}" dt="2019-09-29T07:50:56.407" v="1084"/>
          <ac:spMkLst>
            <pc:docMk/>
            <pc:sldMk cId="1849295356" sldId="344"/>
            <ac:spMk id="2" creationId="{AE65C12A-3A58-47F7-A9AC-5EB1909898A0}"/>
          </ac:spMkLst>
        </pc:spChg>
        <pc:spChg chg="mod">
          <ac:chgData name="Alfred Asterjadhi" userId="39de57b9-85c0-4fd1-aaac-8ca2b6560ad0" providerId="ADAL" clId="{CBA4A974-D697-4CC3-A82F-AC1CF4816597}" dt="2019-09-29T07:47:32.474" v="1026"/>
          <ac:spMkLst>
            <pc:docMk/>
            <pc:sldMk cId="1849295356" sldId="344"/>
            <ac:spMk id="3" creationId="{00000000-0000-0000-0000-000000000000}"/>
          </ac:spMkLst>
        </pc:spChg>
        <pc:spChg chg="mod">
          <ac:chgData name="Alfred Asterjadhi" userId="39de57b9-85c0-4fd1-aaac-8ca2b6560ad0" providerId="ADAL" clId="{CBA4A974-D697-4CC3-A82F-AC1CF4816597}" dt="2019-10-04T20:39:42.204" v="1769" actId="20577"/>
          <ac:spMkLst>
            <pc:docMk/>
            <pc:sldMk cId="1849295356" sldId="344"/>
            <ac:spMk id="7" creationId="{00000000-0000-0000-0000-000000000000}"/>
          </ac:spMkLst>
        </pc:spChg>
        <pc:spChg chg="add del mod">
          <ac:chgData name="Alfred Asterjadhi" userId="39de57b9-85c0-4fd1-aaac-8ca2b6560ad0" providerId="ADAL" clId="{CBA4A974-D697-4CC3-A82F-AC1CF4816597}" dt="2019-09-29T07:50:56.407" v="1084"/>
          <ac:spMkLst>
            <pc:docMk/>
            <pc:sldMk cId="1849295356" sldId="344"/>
            <ac:spMk id="8" creationId="{41B0615E-66A1-4961-8F1E-A05A6AF4C26F}"/>
          </ac:spMkLst>
        </pc:spChg>
        <pc:spChg chg="add del mod">
          <ac:chgData name="Alfred Asterjadhi" userId="39de57b9-85c0-4fd1-aaac-8ca2b6560ad0" providerId="ADAL" clId="{CBA4A974-D697-4CC3-A82F-AC1CF4816597}" dt="2019-09-29T07:50:56.407" v="1084"/>
          <ac:spMkLst>
            <pc:docMk/>
            <pc:sldMk cId="1849295356" sldId="344"/>
            <ac:spMk id="9" creationId="{89B6024F-FAC3-4C96-90D6-6C70C9C5368F}"/>
          </ac:spMkLst>
        </pc:spChg>
        <pc:spChg chg="add del mod">
          <ac:chgData name="Alfred Asterjadhi" userId="39de57b9-85c0-4fd1-aaac-8ca2b6560ad0" providerId="ADAL" clId="{CBA4A974-D697-4CC3-A82F-AC1CF4816597}" dt="2019-09-29T07:50:56.407" v="1084"/>
          <ac:spMkLst>
            <pc:docMk/>
            <pc:sldMk cId="1849295356" sldId="344"/>
            <ac:spMk id="10" creationId="{59A5EB49-A75D-4296-AF4D-0371C525CD5A}"/>
          </ac:spMkLst>
        </pc:spChg>
        <pc:spChg chg="add del mod">
          <ac:chgData name="Alfred Asterjadhi" userId="39de57b9-85c0-4fd1-aaac-8ca2b6560ad0" providerId="ADAL" clId="{CBA4A974-D697-4CC3-A82F-AC1CF4816597}" dt="2019-09-29T07:50:56.407" v="1084"/>
          <ac:spMkLst>
            <pc:docMk/>
            <pc:sldMk cId="1849295356" sldId="344"/>
            <ac:spMk id="11" creationId="{8EB74FB5-65FD-4E79-B162-A89304A9FCAD}"/>
          </ac:spMkLst>
        </pc:spChg>
        <pc:spChg chg="add del mod">
          <ac:chgData name="Alfred Asterjadhi" userId="39de57b9-85c0-4fd1-aaac-8ca2b6560ad0" providerId="ADAL" clId="{CBA4A974-D697-4CC3-A82F-AC1CF4816597}" dt="2019-09-29T07:51:08.237" v="1089"/>
          <ac:spMkLst>
            <pc:docMk/>
            <pc:sldMk cId="1849295356" sldId="344"/>
            <ac:spMk id="12" creationId="{D7058C70-A5CB-4F14-9B7F-249A3482284C}"/>
          </ac:spMkLst>
        </pc:spChg>
        <pc:spChg chg="add del mod">
          <ac:chgData name="Alfred Asterjadhi" userId="39de57b9-85c0-4fd1-aaac-8ca2b6560ad0" providerId="ADAL" clId="{CBA4A974-D697-4CC3-A82F-AC1CF4816597}" dt="2019-09-29T07:51:08.237" v="1089"/>
          <ac:spMkLst>
            <pc:docMk/>
            <pc:sldMk cId="1849295356" sldId="344"/>
            <ac:spMk id="13" creationId="{C464747D-A9F3-4AF2-99CB-4EEFC052AE9D}"/>
          </ac:spMkLst>
        </pc:spChg>
        <pc:spChg chg="add del mod">
          <ac:chgData name="Alfred Asterjadhi" userId="39de57b9-85c0-4fd1-aaac-8ca2b6560ad0" providerId="ADAL" clId="{CBA4A974-D697-4CC3-A82F-AC1CF4816597}" dt="2019-09-29T07:51:08.237" v="1089"/>
          <ac:spMkLst>
            <pc:docMk/>
            <pc:sldMk cId="1849295356" sldId="344"/>
            <ac:spMk id="14" creationId="{B993FAC5-8FAD-458E-A8F0-8FDABC0975B0}"/>
          </ac:spMkLst>
        </pc:spChg>
        <pc:spChg chg="add del mod">
          <ac:chgData name="Alfred Asterjadhi" userId="39de57b9-85c0-4fd1-aaac-8ca2b6560ad0" providerId="ADAL" clId="{CBA4A974-D697-4CC3-A82F-AC1CF4816597}" dt="2019-09-29T07:51:08.237" v="1089"/>
          <ac:spMkLst>
            <pc:docMk/>
            <pc:sldMk cId="1849295356" sldId="344"/>
            <ac:spMk id="15" creationId="{C4029E53-F29B-4E94-BA32-B9615CCAD85E}"/>
          </ac:spMkLst>
        </pc:spChg>
        <pc:spChg chg="add del mod">
          <ac:chgData name="Alfred Asterjadhi" userId="39de57b9-85c0-4fd1-aaac-8ca2b6560ad0" providerId="ADAL" clId="{CBA4A974-D697-4CC3-A82F-AC1CF4816597}" dt="2019-09-29T07:51:08.237" v="1089"/>
          <ac:spMkLst>
            <pc:docMk/>
            <pc:sldMk cId="1849295356" sldId="344"/>
            <ac:spMk id="16" creationId="{5FCBA0B1-FD11-4247-84DE-5829B1D3E285}"/>
          </ac:spMkLst>
        </pc:spChg>
        <pc:spChg chg="add del mod">
          <ac:chgData name="Alfred Asterjadhi" userId="39de57b9-85c0-4fd1-aaac-8ca2b6560ad0" providerId="ADAL" clId="{CBA4A974-D697-4CC3-A82F-AC1CF4816597}" dt="2019-09-29T07:51:13.412" v="1091"/>
          <ac:spMkLst>
            <pc:docMk/>
            <pc:sldMk cId="1849295356" sldId="344"/>
            <ac:spMk id="17" creationId="{EEE691F6-9EF6-4424-A359-26A1C5B7C459}"/>
          </ac:spMkLst>
        </pc:spChg>
        <pc:spChg chg="add del mod">
          <ac:chgData name="Alfred Asterjadhi" userId="39de57b9-85c0-4fd1-aaac-8ca2b6560ad0" providerId="ADAL" clId="{CBA4A974-D697-4CC3-A82F-AC1CF4816597}" dt="2019-09-29T07:51:13.412" v="1091"/>
          <ac:spMkLst>
            <pc:docMk/>
            <pc:sldMk cId="1849295356" sldId="344"/>
            <ac:spMk id="18" creationId="{4E10DF9F-22C4-4515-A77B-7343CF3930B3}"/>
          </ac:spMkLst>
        </pc:spChg>
        <pc:spChg chg="add del mod">
          <ac:chgData name="Alfred Asterjadhi" userId="39de57b9-85c0-4fd1-aaac-8ca2b6560ad0" providerId="ADAL" clId="{CBA4A974-D697-4CC3-A82F-AC1CF4816597}" dt="2019-09-29T07:51:13.412" v="1091"/>
          <ac:spMkLst>
            <pc:docMk/>
            <pc:sldMk cId="1849295356" sldId="344"/>
            <ac:spMk id="19" creationId="{84442EC1-83D7-4041-999A-9C96DA137353}"/>
          </ac:spMkLst>
        </pc:spChg>
        <pc:spChg chg="add del mod">
          <ac:chgData name="Alfred Asterjadhi" userId="39de57b9-85c0-4fd1-aaac-8ca2b6560ad0" providerId="ADAL" clId="{CBA4A974-D697-4CC3-A82F-AC1CF4816597}" dt="2019-09-29T07:51:13.412" v="1091"/>
          <ac:spMkLst>
            <pc:docMk/>
            <pc:sldMk cId="1849295356" sldId="344"/>
            <ac:spMk id="20" creationId="{4E3A8ABB-0F03-4B65-94E1-4641A6B0ED7C}"/>
          </ac:spMkLst>
        </pc:spChg>
        <pc:spChg chg="add del mod">
          <ac:chgData name="Alfred Asterjadhi" userId="39de57b9-85c0-4fd1-aaac-8ca2b6560ad0" providerId="ADAL" clId="{CBA4A974-D697-4CC3-A82F-AC1CF4816597}" dt="2019-09-29T07:51:13.412" v="1091"/>
          <ac:spMkLst>
            <pc:docMk/>
            <pc:sldMk cId="1849295356" sldId="344"/>
            <ac:spMk id="21" creationId="{F459D9B4-1584-435E-9143-7E8DCEA3D096}"/>
          </ac:spMkLst>
        </pc:spChg>
      </pc:sldChg>
      <pc:sldChg chg="modSp del">
        <pc:chgData name="Alfred Asterjadhi" userId="39de57b9-85c0-4fd1-aaac-8ca2b6560ad0" providerId="ADAL" clId="{CBA4A974-D697-4CC3-A82F-AC1CF4816597}" dt="2019-10-04T20:37:31.335" v="1602" actId="2696"/>
        <pc:sldMkLst>
          <pc:docMk/>
          <pc:sldMk cId="389530222" sldId="345"/>
        </pc:sldMkLst>
        <pc:spChg chg="mod">
          <ac:chgData name="Alfred Asterjadhi" userId="39de57b9-85c0-4fd1-aaac-8ca2b6560ad0" providerId="ADAL" clId="{CBA4A974-D697-4CC3-A82F-AC1CF4816597}" dt="2019-09-29T07:47:30.438" v="1025"/>
          <ac:spMkLst>
            <pc:docMk/>
            <pc:sldMk cId="389530222" sldId="345"/>
            <ac:spMk id="3" creationId="{00000000-0000-0000-0000-000000000000}"/>
          </ac:spMkLst>
        </pc:spChg>
        <pc:spChg chg="mod">
          <ac:chgData name="Alfred Asterjadhi" userId="39de57b9-85c0-4fd1-aaac-8ca2b6560ad0" providerId="ADAL" clId="{CBA4A974-D697-4CC3-A82F-AC1CF4816597}" dt="2019-09-29T07:50:20.191" v="1082" actId="20577"/>
          <ac:spMkLst>
            <pc:docMk/>
            <pc:sldMk cId="389530222" sldId="345"/>
            <ac:spMk id="6" creationId="{00000000-0000-0000-0000-000000000000}"/>
          </ac:spMkLst>
        </pc:spChg>
      </pc:sldChg>
      <pc:sldChg chg="addSp delSp modSp">
        <pc:chgData name="Alfred Asterjadhi" userId="39de57b9-85c0-4fd1-aaac-8ca2b6560ad0" providerId="ADAL" clId="{CBA4A974-D697-4CC3-A82F-AC1CF4816597}" dt="2019-09-29T07:47:16.759" v="1018"/>
        <pc:sldMkLst>
          <pc:docMk/>
          <pc:sldMk cId="2090181183" sldId="356"/>
        </pc:sldMkLst>
        <pc:spChg chg="mod">
          <ac:chgData name="Alfred Asterjadhi" userId="39de57b9-85c0-4fd1-aaac-8ca2b6560ad0" providerId="ADAL" clId="{CBA4A974-D697-4CC3-A82F-AC1CF4816597}" dt="2019-09-29T07:47:16.759" v="1018"/>
          <ac:spMkLst>
            <pc:docMk/>
            <pc:sldMk cId="2090181183" sldId="356"/>
            <ac:spMk id="3" creationId="{D20906E0-F900-4991-83B1-675F5B67FA2D}"/>
          </ac:spMkLst>
        </pc:spChg>
        <pc:graphicFrameChg chg="del">
          <ac:chgData name="Alfred Asterjadhi" userId="39de57b9-85c0-4fd1-aaac-8ca2b6560ad0" providerId="ADAL" clId="{CBA4A974-D697-4CC3-A82F-AC1CF4816597}" dt="2019-09-29T06:46:54.847" v="247" actId="478"/>
          <ac:graphicFrameMkLst>
            <pc:docMk/>
            <pc:sldMk cId="2090181183" sldId="356"/>
            <ac:graphicFrameMk id="6" creationId="{5094FBC8-BB74-47F3-965D-16BC678F4D1D}"/>
          </ac:graphicFrameMkLst>
        </pc:graphicFrameChg>
        <pc:graphicFrameChg chg="add">
          <ac:chgData name="Alfred Asterjadhi" userId="39de57b9-85c0-4fd1-aaac-8ca2b6560ad0" providerId="ADAL" clId="{CBA4A974-D697-4CC3-A82F-AC1CF4816597}" dt="2019-09-29T06:46:56.377" v="248"/>
          <ac:graphicFrameMkLst>
            <pc:docMk/>
            <pc:sldMk cId="2090181183" sldId="356"/>
            <ac:graphicFrameMk id="7" creationId="{6E0D80BE-A9B6-4F67-914D-35D3C1B2C4A2}"/>
          </ac:graphicFrameMkLst>
        </pc:graphicFrameChg>
      </pc:sldChg>
      <pc:sldChg chg="addSp delSp modSp ord">
        <pc:chgData name="Alfred Asterjadhi" userId="39de57b9-85c0-4fd1-aaac-8ca2b6560ad0" providerId="ADAL" clId="{CBA4A974-D697-4CC3-A82F-AC1CF4816597}" dt="2019-09-29T07:47:14.771" v="1017"/>
        <pc:sldMkLst>
          <pc:docMk/>
          <pc:sldMk cId="2304446118" sldId="357"/>
        </pc:sldMkLst>
        <pc:spChg chg="mod">
          <ac:chgData name="Alfred Asterjadhi" userId="39de57b9-85c0-4fd1-aaac-8ca2b6560ad0" providerId="ADAL" clId="{CBA4A974-D697-4CC3-A82F-AC1CF4816597}" dt="2019-09-29T07:47:14.771" v="1017"/>
          <ac:spMkLst>
            <pc:docMk/>
            <pc:sldMk cId="2304446118" sldId="357"/>
            <ac:spMk id="3" creationId="{D20906E0-F900-4991-83B1-675F5B67FA2D}"/>
          </ac:spMkLst>
        </pc:spChg>
        <pc:graphicFrameChg chg="del">
          <ac:chgData name="Alfred Asterjadhi" userId="39de57b9-85c0-4fd1-aaac-8ca2b6560ad0" providerId="ADAL" clId="{CBA4A974-D697-4CC3-A82F-AC1CF4816597}" dt="2019-09-29T06:46:01.759" v="244" actId="478"/>
          <ac:graphicFrameMkLst>
            <pc:docMk/>
            <pc:sldMk cId="2304446118" sldId="357"/>
            <ac:graphicFrameMk id="6" creationId="{5094FBC8-BB74-47F3-965D-16BC678F4D1D}"/>
          </ac:graphicFrameMkLst>
        </pc:graphicFrameChg>
        <pc:graphicFrameChg chg="add">
          <ac:chgData name="Alfred Asterjadhi" userId="39de57b9-85c0-4fd1-aaac-8ca2b6560ad0" providerId="ADAL" clId="{CBA4A974-D697-4CC3-A82F-AC1CF4816597}" dt="2019-09-29T06:46:09.030" v="245"/>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BA4A974-D697-4CC3-A82F-AC1CF4816597}" dt="2019-09-29T07:47:20.761" v="1020"/>
        <pc:sldMkLst>
          <pc:docMk/>
          <pc:sldMk cId="196256553" sldId="358"/>
        </pc:sldMkLst>
        <pc:spChg chg="mod">
          <ac:chgData name="Alfred Asterjadhi" userId="39de57b9-85c0-4fd1-aaac-8ca2b6560ad0" providerId="ADAL" clId="{CBA4A974-D697-4CC3-A82F-AC1CF4816597}" dt="2019-09-29T07:47:20.761" v="1020"/>
          <ac:spMkLst>
            <pc:docMk/>
            <pc:sldMk cId="196256553" sldId="358"/>
            <ac:spMk id="3" creationId="{2C46C1F3-7591-4F54-9879-568E29454A90}"/>
          </ac:spMkLst>
        </pc:spChg>
        <pc:spChg chg="mod">
          <ac:chgData name="Alfred Asterjadhi" userId="39de57b9-85c0-4fd1-aaac-8ca2b6560ad0" providerId="ADAL" clId="{CBA4A974-D697-4CC3-A82F-AC1CF4816597}" dt="2019-09-29T06:44:11.882" v="220" actId="207"/>
          <ac:spMkLst>
            <pc:docMk/>
            <pc:sldMk cId="196256553" sldId="358"/>
            <ac:spMk id="7" creationId="{BF16B00E-0465-4DAA-A723-E1F1D5B92EAC}"/>
          </ac:spMkLst>
        </pc:spChg>
      </pc:sldChg>
      <pc:sldChg chg="modSp add">
        <pc:chgData name="Alfred Asterjadhi" userId="39de57b9-85c0-4fd1-aaac-8ca2b6560ad0" providerId="ADAL" clId="{CBA4A974-D697-4CC3-A82F-AC1CF4816597}" dt="2019-09-29T07:47:26.566" v="1023"/>
        <pc:sldMkLst>
          <pc:docMk/>
          <pc:sldMk cId="2034105741" sldId="364"/>
        </pc:sldMkLst>
        <pc:spChg chg="mod">
          <ac:chgData name="Alfred Asterjadhi" userId="39de57b9-85c0-4fd1-aaac-8ca2b6560ad0" providerId="ADAL" clId="{CBA4A974-D697-4CC3-A82F-AC1CF4816597}" dt="2019-09-29T06:47:37.365" v="249" actId="20577"/>
          <ac:spMkLst>
            <pc:docMk/>
            <pc:sldMk cId="2034105741" sldId="364"/>
            <ac:spMk id="2" creationId="{BAB55198-6C80-4466-BDAB-0558AB59AB56}"/>
          </ac:spMkLst>
        </pc:spChg>
        <pc:spChg chg="mod">
          <ac:chgData name="Alfred Asterjadhi" userId="39de57b9-85c0-4fd1-aaac-8ca2b6560ad0" providerId="ADAL" clId="{CBA4A974-D697-4CC3-A82F-AC1CF4816597}" dt="2019-09-29T06:43:49.595" v="215" actId="207"/>
          <ac:spMkLst>
            <pc:docMk/>
            <pc:sldMk cId="2034105741" sldId="364"/>
            <ac:spMk id="3" creationId="{5CFDA0E7-2421-40E8-A9D2-FC96EB4B13E4}"/>
          </ac:spMkLst>
        </pc:spChg>
        <pc:spChg chg="mod">
          <ac:chgData name="Alfred Asterjadhi" userId="39de57b9-85c0-4fd1-aaac-8ca2b6560ad0" providerId="ADAL" clId="{CBA4A974-D697-4CC3-A82F-AC1CF4816597}" dt="2019-09-29T07:47:26.566" v="1023"/>
          <ac:spMkLst>
            <pc:docMk/>
            <pc:sldMk cId="2034105741" sldId="364"/>
            <ac:spMk id="6" creationId="{CBA7924B-72AF-4825-9558-91B2D9B1B0F4}"/>
          </ac:spMkLst>
        </pc:spChg>
      </pc:sldChg>
      <pc:sldChg chg="modSp add">
        <pc:chgData name="Alfred Asterjadhi" userId="39de57b9-85c0-4fd1-aaac-8ca2b6560ad0" providerId="ADAL" clId="{CBA4A974-D697-4CC3-A82F-AC1CF4816597}" dt="2019-09-29T07:49:37.801" v="1078" actId="12"/>
        <pc:sldMkLst>
          <pc:docMk/>
          <pc:sldMk cId="3523270210" sldId="365"/>
        </pc:sldMkLst>
        <pc:spChg chg="mod">
          <ac:chgData name="Alfred Asterjadhi" userId="39de57b9-85c0-4fd1-aaac-8ca2b6560ad0" providerId="ADAL" clId="{CBA4A974-D697-4CC3-A82F-AC1CF4816597}" dt="2019-09-29T07:49:30.914" v="1073" actId="20577"/>
          <ac:spMkLst>
            <pc:docMk/>
            <pc:sldMk cId="3523270210" sldId="365"/>
            <ac:spMk id="2" creationId="{2887872E-7093-4216-B7FD-00B41454752A}"/>
          </ac:spMkLst>
        </pc:spChg>
        <pc:spChg chg="mod">
          <ac:chgData name="Alfred Asterjadhi" userId="39de57b9-85c0-4fd1-aaac-8ca2b6560ad0" providerId="ADAL" clId="{CBA4A974-D697-4CC3-A82F-AC1CF4816597}" dt="2019-09-29T07:49:37.801" v="1078" actId="12"/>
          <ac:spMkLst>
            <pc:docMk/>
            <pc:sldMk cId="3523270210" sldId="365"/>
            <ac:spMk id="3" creationId="{E5D10565-A56D-42A9-AED0-8399A8037329}"/>
          </ac:spMkLst>
        </pc:spChg>
      </pc:sldChg>
      <pc:sldChg chg="add del">
        <pc:chgData name="Alfred Asterjadhi" userId="39de57b9-85c0-4fd1-aaac-8ca2b6560ad0" providerId="ADAL" clId="{CBA4A974-D697-4CC3-A82F-AC1CF4816597}" dt="2019-10-04T20:37:29.417" v="1601" actId="2696"/>
        <pc:sldMkLst>
          <pc:docMk/>
          <pc:sldMk cId="1671766636" sldId="366"/>
        </pc:sldMkLst>
      </pc:sldChg>
      <pc:sldChg chg="add del">
        <pc:chgData name="Alfred Asterjadhi" userId="39de57b9-85c0-4fd1-aaac-8ca2b6560ad0" providerId="ADAL" clId="{CBA4A974-D697-4CC3-A82F-AC1CF4816597}" dt="2019-10-04T20:40:46.955" v="1783" actId="2696"/>
        <pc:sldMkLst>
          <pc:docMk/>
          <pc:sldMk cId="2218176719" sldId="367"/>
        </pc:sldMkLst>
      </pc:sldChg>
      <pc:sldChg chg="add">
        <pc:chgData name="Alfred Asterjadhi" userId="39de57b9-85c0-4fd1-aaac-8ca2b6560ad0" providerId="ADAL" clId="{CBA4A974-D697-4CC3-A82F-AC1CF4816597}" dt="2019-09-29T07:52:52.638" v="1099"/>
        <pc:sldMkLst>
          <pc:docMk/>
          <pc:sldMk cId="2079760911" sldId="368"/>
        </pc:sldMkLst>
      </pc:sldChg>
      <pc:sldChg chg="add">
        <pc:chgData name="Alfred Asterjadhi" userId="39de57b9-85c0-4fd1-aaac-8ca2b6560ad0" providerId="ADAL" clId="{CBA4A974-D697-4CC3-A82F-AC1CF4816597}" dt="2019-09-29T07:52:54.336" v="1100"/>
        <pc:sldMkLst>
          <pc:docMk/>
          <pc:sldMk cId="3180790638" sldId="369"/>
        </pc:sldMkLst>
      </pc:sldChg>
      <pc:sldChg chg="add">
        <pc:chgData name="Alfred Asterjadhi" userId="39de57b9-85c0-4fd1-aaac-8ca2b6560ad0" providerId="ADAL" clId="{CBA4A974-D697-4CC3-A82F-AC1CF4816597}" dt="2019-09-29T07:52:57.412" v="1101"/>
        <pc:sldMkLst>
          <pc:docMk/>
          <pc:sldMk cId="994165189" sldId="370"/>
        </pc:sldMkLst>
      </pc:sldChg>
      <pc:sldChg chg="addSp delSp modSp add">
        <pc:chgData name="Alfred Asterjadhi" userId="39de57b9-85c0-4fd1-aaac-8ca2b6560ad0" providerId="ADAL" clId="{CBA4A974-D697-4CC3-A82F-AC1CF4816597}" dt="2019-09-29T07:56:47.267" v="1245" actId="20577"/>
        <pc:sldMkLst>
          <pc:docMk/>
          <pc:sldMk cId="2320005014" sldId="371"/>
        </pc:sldMkLst>
        <pc:spChg chg="mod">
          <ac:chgData name="Alfred Asterjadhi" userId="39de57b9-85c0-4fd1-aaac-8ca2b6560ad0" providerId="ADAL" clId="{CBA4A974-D697-4CC3-A82F-AC1CF4816597}" dt="2019-09-29T07:53:41.722" v="1121" actId="20577"/>
          <ac:spMkLst>
            <pc:docMk/>
            <pc:sldMk cId="2320005014" sldId="371"/>
            <ac:spMk id="2" creationId="{2887872E-7093-4216-B7FD-00B41454752A}"/>
          </ac:spMkLst>
        </pc:spChg>
        <pc:spChg chg="mod">
          <ac:chgData name="Alfred Asterjadhi" userId="39de57b9-85c0-4fd1-aaac-8ca2b6560ad0" providerId="ADAL" clId="{CBA4A974-D697-4CC3-A82F-AC1CF4816597}" dt="2019-09-29T07:56:47.267" v="1245" actId="20577"/>
          <ac:spMkLst>
            <pc:docMk/>
            <pc:sldMk cId="2320005014" sldId="371"/>
            <ac:spMk id="3" creationId="{E5D10565-A56D-42A9-AED0-8399A8037329}"/>
          </ac:spMkLst>
        </pc:spChg>
        <pc:spChg chg="add del mod">
          <ac:chgData name="Alfred Asterjadhi" userId="39de57b9-85c0-4fd1-aaac-8ca2b6560ad0" providerId="ADAL" clId="{CBA4A974-D697-4CC3-A82F-AC1CF4816597}" dt="2019-09-29T07:54:01.406" v="1125"/>
          <ac:spMkLst>
            <pc:docMk/>
            <pc:sldMk cId="2320005014" sldId="371"/>
            <ac:spMk id="7" creationId="{764379EB-C257-4BD1-9FF3-39CD6AE41825}"/>
          </ac:spMkLst>
        </pc:spChg>
        <pc:spChg chg="add del mod">
          <ac:chgData name="Alfred Asterjadhi" userId="39de57b9-85c0-4fd1-aaac-8ca2b6560ad0" providerId="ADAL" clId="{CBA4A974-D697-4CC3-A82F-AC1CF4816597}" dt="2019-09-29T07:54:01.406" v="1125"/>
          <ac:spMkLst>
            <pc:docMk/>
            <pc:sldMk cId="2320005014" sldId="371"/>
            <ac:spMk id="8" creationId="{9D49CF97-2998-4D33-B25E-8C87AB44A871}"/>
          </ac:spMkLst>
        </pc:spChg>
        <pc:spChg chg="add del mod">
          <ac:chgData name="Alfred Asterjadhi" userId="39de57b9-85c0-4fd1-aaac-8ca2b6560ad0" providerId="ADAL" clId="{CBA4A974-D697-4CC3-A82F-AC1CF4816597}" dt="2019-09-29T07:54:01.406" v="1125"/>
          <ac:spMkLst>
            <pc:docMk/>
            <pc:sldMk cId="2320005014" sldId="371"/>
            <ac:spMk id="9" creationId="{CAEABE27-B4BE-446C-AD80-BA3092ED76CA}"/>
          </ac:spMkLst>
        </pc:spChg>
        <pc:spChg chg="add del mod">
          <ac:chgData name="Alfred Asterjadhi" userId="39de57b9-85c0-4fd1-aaac-8ca2b6560ad0" providerId="ADAL" clId="{CBA4A974-D697-4CC3-A82F-AC1CF4816597}" dt="2019-09-29T07:54:01.406" v="1125"/>
          <ac:spMkLst>
            <pc:docMk/>
            <pc:sldMk cId="2320005014" sldId="371"/>
            <ac:spMk id="10" creationId="{CA08743B-1F2F-438D-AE5A-34ABEA52DB9C}"/>
          </ac:spMkLst>
        </pc:spChg>
        <pc:spChg chg="add del mod">
          <ac:chgData name="Alfred Asterjadhi" userId="39de57b9-85c0-4fd1-aaac-8ca2b6560ad0" providerId="ADAL" clId="{CBA4A974-D697-4CC3-A82F-AC1CF4816597}" dt="2019-09-29T07:54:01.406" v="1125"/>
          <ac:spMkLst>
            <pc:docMk/>
            <pc:sldMk cId="2320005014" sldId="371"/>
            <ac:spMk id="11" creationId="{B3D6BCBB-BD3A-423A-91D7-DD44807F9133}"/>
          </ac:spMkLst>
        </pc:spChg>
      </pc:sldChg>
      <pc:sldChg chg="modSp add">
        <pc:chgData name="Alfred Asterjadhi" userId="39de57b9-85c0-4fd1-aaac-8ca2b6560ad0" providerId="ADAL" clId="{CBA4A974-D697-4CC3-A82F-AC1CF4816597}" dt="2019-09-29T07:59:32.455" v="1405" actId="207"/>
        <pc:sldMkLst>
          <pc:docMk/>
          <pc:sldMk cId="3633559104" sldId="372"/>
        </pc:sldMkLst>
        <pc:spChg chg="mod">
          <ac:chgData name="Alfred Asterjadhi" userId="39de57b9-85c0-4fd1-aaac-8ca2b6560ad0" providerId="ADAL" clId="{CBA4A974-D697-4CC3-A82F-AC1CF4816597}" dt="2019-09-29T07:59:29.685" v="1404" actId="20577"/>
          <ac:spMkLst>
            <pc:docMk/>
            <pc:sldMk cId="3633559104" sldId="372"/>
            <ac:spMk id="2" creationId="{C741F618-C367-45F2-99A6-C946D983392E}"/>
          </ac:spMkLst>
        </pc:spChg>
        <pc:spChg chg="mod">
          <ac:chgData name="Alfred Asterjadhi" userId="39de57b9-85c0-4fd1-aaac-8ca2b6560ad0" providerId="ADAL" clId="{CBA4A974-D697-4CC3-A82F-AC1CF4816597}" dt="2019-09-29T07:59:32.455" v="1405" actId="207"/>
          <ac:spMkLst>
            <pc:docMk/>
            <pc:sldMk cId="3633559104" sldId="372"/>
            <ac:spMk id="3" creationId="{5F663057-42BB-4059-B726-AABB6E3FDDFB}"/>
          </ac:spMkLst>
        </pc:spChg>
      </pc:sldChg>
      <pc:sldChg chg="modSp add">
        <pc:chgData name="Alfred Asterjadhi" userId="39de57b9-85c0-4fd1-aaac-8ca2b6560ad0" providerId="ADAL" clId="{CBA4A974-D697-4CC3-A82F-AC1CF4816597}" dt="2019-09-29T07:59:37.437" v="1409" actId="207"/>
        <pc:sldMkLst>
          <pc:docMk/>
          <pc:sldMk cId="2934382790" sldId="373"/>
        </pc:sldMkLst>
        <pc:spChg chg="mod">
          <ac:chgData name="Alfred Asterjadhi" userId="39de57b9-85c0-4fd1-aaac-8ca2b6560ad0" providerId="ADAL" clId="{CBA4A974-D697-4CC3-A82F-AC1CF4816597}" dt="2019-09-29T07:59:26.432" v="1402" actId="20577"/>
          <ac:spMkLst>
            <pc:docMk/>
            <pc:sldMk cId="2934382790" sldId="373"/>
            <ac:spMk id="2" creationId="{5B347F12-B443-4AC7-B134-8A455E209AF4}"/>
          </ac:spMkLst>
        </pc:spChg>
        <pc:spChg chg="mod">
          <ac:chgData name="Alfred Asterjadhi" userId="39de57b9-85c0-4fd1-aaac-8ca2b6560ad0" providerId="ADAL" clId="{CBA4A974-D697-4CC3-A82F-AC1CF4816597}" dt="2019-09-29T07:59:37.437" v="1409" actId="207"/>
          <ac:spMkLst>
            <pc:docMk/>
            <pc:sldMk cId="2934382790" sldId="373"/>
            <ac:spMk id="3" creationId="{2C6C9C34-6E47-4658-B58C-21E5EB0B5EFC}"/>
          </ac:spMkLst>
        </pc:spChg>
      </pc:sldChg>
      <pc:sldChg chg="modSp add">
        <pc:chgData name="Alfred Asterjadhi" userId="39de57b9-85c0-4fd1-aaac-8ca2b6560ad0" providerId="ADAL" clId="{CBA4A974-D697-4CC3-A82F-AC1CF4816597}" dt="2019-10-04T20:40:18.938" v="1782" actId="20577"/>
        <pc:sldMkLst>
          <pc:docMk/>
          <pc:sldMk cId="1226883355" sldId="374"/>
        </pc:sldMkLst>
        <pc:spChg chg="mod">
          <ac:chgData name="Alfred Asterjadhi" userId="39de57b9-85c0-4fd1-aaac-8ca2b6560ad0" providerId="ADAL" clId="{CBA4A974-D697-4CC3-A82F-AC1CF4816597}" dt="2019-10-04T20:36:12.927" v="1595" actId="20577"/>
          <ac:spMkLst>
            <pc:docMk/>
            <pc:sldMk cId="1226883355" sldId="374"/>
            <ac:spMk id="6" creationId="{00000000-0000-0000-0000-000000000000}"/>
          </ac:spMkLst>
        </pc:spChg>
        <pc:spChg chg="mod">
          <ac:chgData name="Alfred Asterjadhi" userId="39de57b9-85c0-4fd1-aaac-8ca2b6560ad0" providerId="ADAL" clId="{CBA4A974-D697-4CC3-A82F-AC1CF4816597}" dt="2019-10-04T20:40:18.938" v="1782" actId="20577"/>
          <ac:spMkLst>
            <pc:docMk/>
            <pc:sldMk cId="1226883355" sldId="374"/>
            <ac:spMk id="7" creationId="{00000000-0000-0000-0000-000000000000}"/>
          </ac:spMkLst>
        </pc:spChg>
      </pc:sldChg>
      <pc:sldChg chg="add">
        <pc:chgData name="Alfred Asterjadhi" userId="39de57b9-85c0-4fd1-aaac-8ca2b6560ad0" providerId="ADAL" clId="{CBA4A974-D697-4CC3-A82F-AC1CF4816597}" dt="2019-10-04T20:36:02.584" v="1585"/>
        <pc:sldMkLst>
          <pc:docMk/>
          <pc:sldMk cId="409668177" sldId="375"/>
        </pc:sldMkLst>
      </pc:sldChg>
      <pc:sldChg chg="add">
        <pc:chgData name="Alfred Asterjadhi" userId="39de57b9-85c0-4fd1-aaac-8ca2b6560ad0" providerId="ADAL" clId="{CBA4A974-D697-4CC3-A82F-AC1CF4816597}" dt="2019-10-04T20:36:02.584" v="1585"/>
        <pc:sldMkLst>
          <pc:docMk/>
          <pc:sldMk cId="625661983" sldId="376"/>
        </pc:sldMkLst>
      </pc:sldChg>
      <pc:sldMasterChg chg="modSp delSldLayout modSldLayout">
        <pc:chgData name="Alfred Asterjadhi" userId="39de57b9-85c0-4fd1-aaac-8ca2b6560ad0" providerId="ADAL" clId="{CBA4A974-D697-4CC3-A82F-AC1CF4816597}" dt="2019-09-29T07:46:10.532" v="995" actId="2696"/>
        <pc:sldMasterMkLst>
          <pc:docMk/>
          <pc:sldMasterMk cId="0" sldId="2147483648"/>
        </pc:sldMasterMkLst>
        <pc:spChg chg="mod">
          <ac:chgData name="Alfred Asterjadhi" userId="39de57b9-85c0-4fd1-aaac-8ca2b6560ad0" providerId="ADAL" clId="{CBA4A974-D697-4CC3-A82F-AC1CF4816597}" dt="2019-09-29T07:45:24.249" v="985" actId="20577"/>
          <ac:spMkLst>
            <pc:docMk/>
            <pc:sldMasterMk cId="0" sldId="2147483648"/>
            <ac:spMk id="10" creationId="{00000000-0000-0000-0000-000000000000}"/>
          </ac:spMkLst>
        </pc:spChg>
        <pc:spChg chg="mod">
          <ac:chgData name="Alfred Asterjadhi" userId="39de57b9-85c0-4fd1-aaac-8ca2b6560ad0" providerId="ADAL" clId="{CBA4A974-D697-4CC3-A82F-AC1CF4816597}" dt="2019-09-29T07:45:15.020" v="979" actId="20577"/>
          <ac:spMkLst>
            <pc:docMk/>
            <pc:sldMasterMk cId="0" sldId="2147483648"/>
            <ac:spMk id="1027" creationId="{00000000-0000-0000-0000-000000000000}"/>
          </ac:spMkLst>
        </pc:spChg>
        <pc:sldLayoutChg chg="modSp">
          <pc:chgData name="Alfred Asterjadhi" userId="39de57b9-85c0-4fd1-aaac-8ca2b6560ad0" providerId="ADAL" clId="{CBA4A974-D697-4CC3-A82F-AC1CF4816597}" dt="2019-09-29T07:45:33.154" v="986"/>
          <pc:sldLayoutMkLst>
            <pc:docMk/>
            <pc:sldMasterMk cId="0" sldId="2147483648"/>
            <pc:sldLayoutMk cId="0" sldId="2147483649"/>
          </pc:sldLayoutMkLst>
          <pc:spChg chg="mod">
            <ac:chgData name="Alfred Asterjadhi" userId="39de57b9-85c0-4fd1-aaac-8ca2b6560ad0" providerId="ADAL" clId="{CBA4A974-D697-4CC3-A82F-AC1CF4816597}" dt="2019-09-29T07:45:33.154" v="986"/>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CBA4A974-D697-4CC3-A82F-AC1CF4816597}" dt="2019-09-29T07:45:38.589" v="987"/>
          <pc:sldLayoutMkLst>
            <pc:docMk/>
            <pc:sldMasterMk cId="0" sldId="2147483648"/>
            <pc:sldLayoutMk cId="0" sldId="2147483650"/>
          </pc:sldLayoutMkLst>
          <pc:spChg chg="mod">
            <ac:chgData name="Alfred Asterjadhi" userId="39de57b9-85c0-4fd1-aaac-8ca2b6560ad0" providerId="ADAL" clId="{CBA4A974-D697-4CC3-A82F-AC1CF4816597}" dt="2019-09-29T07:45:38.589" v="987"/>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CBA4A974-D697-4CC3-A82F-AC1CF4816597}" dt="2019-09-29T07:45:41.959" v="988"/>
          <pc:sldLayoutMkLst>
            <pc:docMk/>
            <pc:sldMasterMk cId="0" sldId="2147483648"/>
            <pc:sldLayoutMk cId="0" sldId="2147483651"/>
          </pc:sldLayoutMkLst>
          <pc:spChg chg="mod">
            <ac:chgData name="Alfred Asterjadhi" userId="39de57b9-85c0-4fd1-aaac-8ca2b6560ad0" providerId="ADAL" clId="{CBA4A974-D697-4CC3-A82F-AC1CF4816597}" dt="2019-09-29T07:45:41.959" v="988"/>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CBA4A974-D697-4CC3-A82F-AC1CF4816597}" dt="2019-09-29T07:45:44.703" v="989"/>
          <pc:sldLayoutMkLst>
            <pc:docMk/>
            <pc:sldMasterMk cId="0" sldId="2147483648"/>
            <pc:sldLayoutMk cId="0" sldId="2147483652"/>
          </pc:sldLayoutMkLst>
          <pc:spChg chg="mod">
            <ac:chgData name="Alfred Asterjadhi" userId="39de57b9-85c0-4fd1-aaac-8ca2b6560ad0" providerId="ADAL" clId="{CBA4A974-D697-4CC3-A82F-AC1CF4816597}" dt="2019-09-29T07:45:44.703" v="989"/>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CBA4A974-D697-4CC3-A82F-AC1CF4816597}" dt="2019-09-29T07:46:02.732" v="994"/>
          <pc:sldLayoutMkLst>
            <pc:docMk/>
            <pc:sldMasterMk cId="0" sldId="2147483648"/>
            <pc:sldLayoutMk cId="0" sldId="2147483654"/>
          </pc:sldLayoutMkLst>
          <pc:spChg chg="mod">
            <ac:chgData name="Alfred Asterjadhi" userId="39de57b9-85c0-4fd1-aaac-8ca2b6560ad0" providerId="ADAL" clId="{CBA4A974-D697-4CC3-A82F-AC1CF4816597}" dt="2019-09-29T07:46:02.732" v="994"/>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CBA4A974-D697-4CC3-A82F-AC1CF4816597}" dt="2019-09-29T07:45:58.603" v="993"/>
          <pc:sldLayoutMkLst>
            <pc:docMk/>
            <pc:sldMasterMk cId="0" sldId="2147483648"/>
            <pc:sldLayoutMk cId="0" sldId="2147483655"/>
          </pc:sldLayoutMkLst>
          <pc:spChg chg="mod">
            <ac:chgData name="Alfred Asterjadhi" userId="39de57b9-85c0-4fd1-aaac-8ca2b6560ad0" providerId="ADAL" clId="{CBA4A974-D697-4CC3-A82F-AC1CF4816597}" dt="2019-09-29T07:45:58.603" v="99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802.11-19/1722r0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September 2019 meeting and conf calls</a:t>
            </a:r>
          </a:p>
          <a:p>
            <a:pPr>
              <a:buFont typeface="Arial" panose="020B0604020202020204" pitchFamily="34" charset="0"/>
              <a:buChar char="•"/>
            </a:pPr>
            <a:r>
              <a:rPr lang="en-US" sz="1800" dirty="0"/>
              <a:t>Approve TGbe minutes from September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January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99014"/>
          </a:xfrm>
        </p:spPr>
        <p:txBody>
          <a:bodyPr/>
          <a:lstStyle/>
          <a:p>
            <a:pPr>
              <a:lnSpc>
                <a:spcPct val="80000"/>
              </a:lnSpc>
              <a:buFont typeface="Arial" panose="020B0604020202020204" pitchFamily="34" charset="0"/>
              <a:buChar char="•"/>
            </a:pPr>
            <a:r>
              <a:rPr lang="en-US" altLang="en-US" sz="1200" dirty="0"/>
              <a:t> Monday AM1 (08:00-10:00)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lvl="1">
              <a:lnSpc>
                <a:spcPct val="80000"/>
              </a:lnSpc>
              <a:buFont typeface="Arial" panose="020B0604020202020204" pitchFamily="34" charset="0"/>
              <a:buChar char="•"/>
            </a:pPr>
            <a:endParaRPr lang="en-US" altLang="en-US" sz="1200" dirty="0"/>
          </a:p>
          <a:p>
            <a:pPr lvl="0">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2019 meeting and conf calls</a:t>
            </a:r>
          </a:p>
          <a:p>
            <a:pPr lvl="1">
              <a:lnSpc>
                <a:spcPct val="80000"/>
              </a:lnSpc>
              <a:buFont typeface="Arial" panose="020B0604020202020204" pitchFamily="34" charset="0"/>
              <a:buChar char="•"/>
            </a:pPr>
            <a:r>
              <a:rPr lang="en-US" altLang="en-US" sz="1100" dirty="0"/>
              <a:t>Approve TG minutes</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lvl="1">
              <a:lnSpc>
                <a:spcPct val="80000"/>
              </a:lnSpc>
              <a:buFont typeface="Arial" panose="020B0604020202020204" pitchFamily="34" charset="0"/>
              <a:buChar char="•"/>
            </a:pPr>
            <a:endParaRPr lang="en-US" altLang="en-US" sz="1100" dirty="0"/>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November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76397"/>
            <a:ext cx="3659187"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dirty="0"/>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kern="0" dirty="0"/>
          </a:p>
          <a:p>
            <a:pPr>
              <a:lnSpc>
                <a:spcPct val="80000"/>
              </a:lnSpc>
              <a:buFont typeface="Arial" panose="020B0604020202020204" pitchFamily="34" charset="0"/>
              <a:buChar char="•"/>
            </a:pPr>
            <a:r>
              <a:rPr lang="en-US" altLang="en-US" sz="1200" kern="0" dirty="0"/>
              <a:t>Thursday PM1 (</a:t>
            </a:r>
            <a:r>
              <a:rPr lang="en-US" altLang="en-US" sz="1200" dirty="0"/>
              <a:t>16:00-18:00</a:t>
            </a:r>
            <a:r>
              <a:rPr lang="en-US" altLang="en-US" sz="1200" kern="0" dirty="0"/>
              <a:t>)</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2020</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741780640"/>
              </p:ext>
            </p:extLst>
          </p:nvPr>
        </p:nvGraphicFramePr>
        <p:xfrm>
          <a:off x="914400" y="2324154"/>
          <a:ext cx="7355903" cy="2773680"/>
        </p:xfrm>
        <a:graphic>
          <a:graphicData uri="http://schemas.openxmlformats.org/drawingml/2006/table">
            <a:tbl>
              <a:tblPr firstRow="1" bandRow="1">
                <a:tableStyleId>{616DA210-FB5B-4158-B5E0-FEB733F419BA}</a:tableStyleId>
              </a:tblPr>
              <a:tblGrid>
                <a:gridCol w="114300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7729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solidFill>
                            <a:schemeClr val="tx1"/>
                          </a:solidFill>
                        </a:rPr>
                        <a:t>TGbe</a:t>
                      </a:r>
                      <a:endParaRPr lang="en-US" b="1"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noProof="0" dirty="0">
                          <a:solidFill>
                            <a:schemeClr val="tx1"/>
                          </a:solidFill>
                          <a:latin typeface="+mn-lt"/>
                          <a:ea typeface="+mn-ea"/>
                          <a:cs typeface="+mn-cs"/>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extLst>
              <p:ext uri="{D42A27DB-BD31-4B8C-83A1-F6EECF244321}">
                <p14:modId xmlns:p14="http://schemas.microsoft.com/office/powerpoint/2010/main" val="3925724881"/>
              </p:ext>
            </p:extLst>
          </p:nvPr>
        </p:nvGraphicFramePr>
        <p:xfrm>
          <a:off x="533400" y="1524000"/>
          <a:ext cx="8153400" cy="4595492"/>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9126">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rgbClr val="FF0000"/>
                        </a:solidFill>
                        <a:latin typeface="+mn-lt"/>
                        <a:ea typeface="+mn-ea"/>
                        <a:cs typeface="+mn-cs"/>
                      </a:endParaRPr>
                    </a:p>
                  </a:txBody>
                  <a:tcPr marL="9525" marR="9525" marT="9525" marB="0" anchor="b"/>
                </a:tc>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rgbClr val="FF0000"/>
                        </a:solidFill>
                        <a:latin typeface="+mn-lt"/>
                        <a:ea typeface="+mn-ea"/>
                        <a:cs typeface="+mn-cs"/>
                      </a:endParaRPr>
                    </a:p>
                  </a:txBody>
                  <a:tcPr marL="9525" marR="9525" marT="9525" marB="0" anchor="b"/>
                </a:tc>
                <a:extLst>
                  <a:ext uri="{0D108BD9-81ED-4DB2-BD59-A6C34878D82A}">
                    <a16:rowId xmlns:a16="http://schemas.microsoft.com/office/drawing/2014/main" val="942160162"/>
                  </a:ext>
                </a:extLst>
              </a:tr>
              <a:tr h="259126">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3"/>
                  </a:ext>
                </a:extLst>
              </a:tr>
              <a:tr h="259126">
                <a:tc>
                  <a:txBody>
                    <a:bodyPr/>
                    <a:lstStyle/>
                    <a:p>
                      <a:pPr algn="ctr" fontAlgn="b"/>
                      <a:endParaRPr lang="en-US" sz="1200" b="0" kern="1200" dirty="0">
                        <a:solidFill>
                          <a:srgbClr val="00B0F0"/>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387265439"/>
                  </a:ext>
                </a:extLst>
              </a:tr>
              <a:tr h="259126">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4"/>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a:solidFill>
                          <a:schemeClr val="tx1"/>
                        </a:solidFill>
                        <a:latin typeface="+mn-lt"/>
                        <a:ea typeface="+mn-ea"/>
                        <a:cs typeface="+mn-cs"/>
                      </a:endParaRPr>
                    </a:p>
                  </a:txBody>
                  <a:tcPr marL="9525" marR="9525" marT="9525" marB="0" anchor="b"/>
                </a:tc>
                <a:tc>
                  <a:txBody>
                    <a:bodyPr/>
                    <a:lstStyle/>
                    <a:p>
                      <a:pPr algn="l" fontAlgn="b"/>
                      <a:endParaRPr lang="en-US" sz="1200" b="0" kern="120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562672658"/>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369950697"/>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1110732643"/>
              </p:ext>
            </p:extLst>
          </p:nvPr>
        </p:nvGraphicFramePr>
        <p:xfrm>
          <a:off x="533400" y="1524000"/>
          <a:ext cx="8153400" cy="4595492"/>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9126">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rgbClr val="FF0000"/>
                        </a:solidFill>
                        <a:latin typeface="+mn-lt"/>
                        <a:ea typeface="+mn-ea"/>
                        <a:cs typeface="+mn-cs"/>
                      </a:endParaRPr>
                    </a:p>
                  </a:txBody>
                  <a:tcPr marL="9525" marR="9525" marT="9525" marB="0" anchor="b"/>
                </a:tc>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rgbClr val="FF0000"/>
                        </a:solidFill>
                        <a:latin typeface="+mn-lt"/>
                        <a:ea typeface="+mn-ea"/>
                        <a:cs typeface="+mn-cs"/>
                      </a:endParaRPr>
                    </a:p>
                  </a:txBody>
                  <a:tcPr marL="9525" marR="9525" marT="9525" marB="0" anchor="b"/>
                </a:tc>
                <a:extLst>
                  <a:ext uri="{0D108BD9-81ED-4DB2-BD59-A6C34878D82A}">
                    <a16:rowId xmlns:a16="http://schemas.microsoft.com/office/drawing/2014/main" val="942160162"/>
                  </a:ext>
                </a:extLst>
              </a:tr>
              <a:tr h="259126">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3"/>
                  </a:ext>
                </a:extLst>
              </a:tr>
              <a:tr h="259126">
                <a:tc>
                  <a:txBody>
                    <a:bodyPr/>
                    <a:lstStyle/>
                    <a:p>
                      <a:pPr algn="ctr" fontAlgn="b"/>
                      <a:endParaRPr lang="en-US" sz="1200" b="0" kern="1200" dirty="0">
                        <a:solidFill>
                          <a:srgbClr val="00B0F0"/>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387265439"/>
                  </a:ext>
                </a:extLst>
              </a:tr>
              <a:tr h="259126">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4"/>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a:solidFill>
                          <a:schemeClr val="tx1"/>
                        </a:solidFill>
                        <a:latin typeface="+mn-lt"/>
                        <a:ea typeface="+mn-ea"/>
                        <a:cs typeface="+mn-cs"/>
                      </a:endParaRPr>
                    </a:p>
                  </a:txBody>
                  <a:tcPr marL="9525" marR="9525" marT="9525" marB="0" anchor="b"/>
                </a:tc>
                <a:tc>
                  <a:txBody>
                    <a:bodyPr/>
                    <a:lstStyle/>
                    <a:p>
                      <a:pPr algn="l" fontAlgn="b"/>
                      <a:endParaRPr lang="en-US" sz="1200" b="0" kern="120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562672658"/>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369950697"/>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8175515"/>
              </p:ext>
            </p:extLst>
          </p:nvPr>
        </p:nvGraphicFramePr>
        <p:xfrm>
          <a:off x="533400" y="1524000"/>
          <a:ext cx="8153400" cy="4595492"/>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9126">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rgbClr val="FF0000"/>
                        </a:solidFill>
                        <a:latin typeface="+mn-lt"/>
                        <a:ea typeface="+mn-ea"/>
                        <a:cs typeface="+mn-cs"/>
                      </a:endParaRPr>
                    </a:p>
                  </a:txBody>
                  <a:tcPr marL="9525" marR="9525" marT="9525" marB="0" anchor="b"/>
                </a:tc>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rgbClr val="FF0000"/>
                        </a:solidFill>
                        <a:latin typeface="+mn-lt"/>
                        <a:ea typeface="+mn-ea"/>
                        <a:cs typeface="+mn-cs"/>
                      </a:endParaRPr>
                    </a:p>
                  </a:txBody>
                  <a:tcPr marL="9525" marR="9525" marT="9525" marB="0" anchor="b"/>
                </a:tc>
                <a:extLst>
                  <a:ext uri="{0D108BD9-81ED-4DB2-BD59-A6C34878D82A}">
                    <a16:rowId xmlns:a16="http://schemas.microsoft.com/office/drawing/2014/main" val="942160162"/>
                  </a:ext>
                </a:extLst>
              </a:tr>
              <a:tr h="259126">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3"/>
                  </a:ext>
                </a:extLst>
              </a:tr>
              <a:tr h="259126">
                <a:tc>
                  <a:txBody>
                    <a:bodyPr/>
                    <a:lstStyle/>
                    <a:p>
                      <a:pPr algn="ctr" fontAlgn="b"/>
                      <a:endParaRPr lang="en-US" sz="1200" b="0" kern="1200" dirty="0">
                        <a:solidFill>
                          <a:srgbClr val="00B0F0"/>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387265439"/>
                  </a:ext>
                </a:extLst>
              </a:tr>
              <a:tr h="259126">
                <a:tc>
                  <a:txBody>
                    <a:bodyPr/>
                    <a:lstStyle/>
                    <a:p>
                      <a:pPr algn="ctr" fontAlgn="b"/>
                      <a:endParaRPr lang="en-US" sz="1200" b="0" kern="1200" dirty="0">
                        <a:solidFill>
                          <a:srgbClr val="FF0000"/>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4"/>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a:solidFill>
                          <a:schemeClr val="tx1"/>
                        </a:solidFill>
                        <a:latin typeface="+mn-lt"/>
                        <a:ea typeface="+mn-ea"/>
                        <a:cs typeface="+mn-cs"/>
                      </a:endParaRPr>
                    </a:p>
                  </a:txBody>
                  <a:tcPr marL="9525" marR="9525" marT="9525" marB="0" anchor="b"/>
                </a:tc>
                <a:tc>
                  <a:txBody>
                    <a:bodyPr/>
                    <a:lstStyle/>
                    <a:p>
                      <a:pPr algn="l" fontAlgn="b"/>
                      <a:endParaRPr lang="en-US" sz="1200" b="0" kern="120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562672658"/>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369950697"/>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ctr" fontAlgn="b"/>
                      <a:endParaRPr lang="en-US" sz="1200" b="0" kern="1200" dirty="0">
                        <a:solidFill>
                          <a:srgbClr val="00B050"/>
                        </a:solidFill>
                        <a:latin typeface="+mn-lt"/>
                        <a:ea typeface="+mn-ea"/>
                        <a:cs typeface="+mn-cs"/>
                      </a:endParaRPr>
                    </a:p>
                  </a:txBody>
                  <a:tcPr marL="9525" marR="9525" marT="9525" marB="0" anchor="b"/>
                </a:tc>
                <a:tc>
                  <a:txBody>
                    <a:bodyPr/>
                    <a:lstStyle/>
                    <a:p>
                      <a:pPr algn="l" fontAlgn="b"/>
                      <a:endParaRPr lang="en-US" sz="1200" b="0" kern="1200" dirty="0">
                        <a:solidFill>
                          <a:srgbClr val="00B050"/>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solidFill>
                  <a:srgbClr val="FF0000"/>
                </a:solidFill>
              </a:rPr>
              <a:t>TBD</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26883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Kona Island, Hawaii</a:t>
            </a:r>
          </a:p>
          <a:p>
            <a:pPr algn="ctr">
              <a:lnSpc>
                <a:spcPct val="90000"/>
              </a:lnSpc>
              <a:buFontTx/>
              <a:buNone/>
            </a:pPr>
            <a:r>
              <a:rPr lang="en-US" sz="4000" dirty="0">
                <a:latin typeface="Arial" panose="020B0604020202020204" pitchFamily="34" charset="0"/>
              </a:rPr>
              <a:t>November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096681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256619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September 2019 meeting and conf calls</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September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Approved the creation of two ad-hoc groups  (MAC and PHY)</a:t>
            </a:r>
          </a:p>
          <a:p>
            <a:pPr marL="800100" lvl="1" indent="-342900">
              <a:buFont typeface="Arial" panose="020B0604020202020204" pitchFamily="34" charset="0"/>
              <a:buChar char="•"/>
            </a:pPr>
            <a:r>
              <a:rPr lang="en-US" sz="1600" dirty="0"/>
              <a:t>Held elections and confirmed the appointment of 2 ad-hoc chairs per ad-hoc group</a:t>
            </a:r>
          </a:p>
          <a:p>
            <a:pPr marL="800100" lvl="1">
              <a:buFont typeface="Arial" panose="020B0604020202020204" pitchFamily="34" charset="0"/>
              <a:buChar char="•"/>
            </a:pPr>
            <a:endParaRPr lang="en-US" sz="1600" dirty="0"/>
          </a:p>
          <a:p>
            <a:pPr>
              <a:buFont typeface="Arial" panose="020B0604020202020204" pitchFamily="34" charset="0"/>
              <a:buChar char="•"/>
            </a:pPr>
            <a:r>
              <a:rPr lang="en-US" sz="1800" dirty="0"/>
              <a:t>Discussed technical submissions covering a wide range of topics</a:t>
            </a:r>
          </a:p>
          <a:p>
            <a:pPr marL="800100" lvl="1" indent="-342900">
              <a:buFont typeface="Arial" panose="020B0604020202020204" pitchFamily="34" charset="0"/>
              <a:buChar char="•"/>
            </a:pPr>
            <a:r>
              <a:rPr lang="en-US" sz="1600" dirty="0"/>
              <a:t>Ran straw polls on 15 submissions that were presented during the conference calls</a:t>
            </a:r>
          </a:p>
          <a:p>
            <a:pPr marL="800100" lvl="1" indent="-342900">
              <a:buFont typeface="Arial" panose="020B0604020202020204" pitchFamily="34" charset="0"/>
              <a:buChar char="•"/>
            </a:pPr>
            <a:r>
              <a:rPr lang="en-US" sz="1600" dirty="0"/>
              <a:t>Completed presentations of submissions in back-logged queue (past presentations)</a:t>
            </a:r>
          </a:p>
          <a:p>
            <a:pPr marL="800100" lvl="1" indent="-342900">
              <a:buFont typeface="Arial" panose="020B0604020202020204" pitchFamily="34" charset="0"/>
              <a:buChar char="•"/>
            </a:pPr>
            <a:r>
              <a:rPr lang="en-US" sz="1600" dirty="0"/>
              <a:t>Discussed 13 new technical submissions on a variety of topics</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Ran several motions for inclusion of preliminary concepts to TGbe SFD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BA7924B-72AF-4825-9558-91B2D9B1B0F4}"/>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September 2019 meeting to today:</a:t>
            </a:r>
          </a:p>
          <a:p>
            <a:r>
              <a:rPr lang="en-US" sz="2000" dirty="0">
                <a:solidFill>
                  <a:srgbClr val="FF0000"/>
                </a:solidFill>
              </a:rPr>
              <a:t>Link 1</a:t>
            </a:r>
          </a:p>
          <a:p>
            <a:r>
              <a:rPr lang="en-US" sz="2000" dirty="0">
                <a:solidFill>
                  <a:srgbClr val="FF0000"/>
                </a:solidFill>
              </a:rPr>
              <a:t>Link 2</a:t>
            </a:r>
          </a:p>
          <a:p>
            <a:endParaRPr lang="en-US" sz="2000" dirty="0"/>
          </a:p>
          <a:p>
            <a:r>
              <a:rPr lang="en-US" sz="2000" dirty="0"/>
              <a:t>Move: 					Second:</a:t>
            </a:r>
          </a:p>
          <a:p>
            <a:r>
              <a:rPr lang="en-US" sz="2000" dirty="0"/>
              <a:t>Discussion: </a:t>
            </a:r>
          </a:p>
          <a:p>
            <a:r>
              <a:rPr lang="en-US" sz="2000" dirty="0"/>
              <a:t>Result: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492953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6335591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34382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797609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January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t>
            </a:r>
          </a:p>
          <a:p>
            <a:endParaRPr lang="en-US" sz="2000" dirty="0"/>
          </a:p>
          <a:p>
            <a:endParaRPr lang="en-US" sz="2000" dirty="0"/>
          </a:p>
          <a:p>
            <a:endParaRPr lang="en-US" sz="2000" dirty="0"/>
          </a:p>
          <a:p>
            <a:endParaRPr lang="en-US" sz="2000" dirty="0"/>
          </a:p>
          <a:p>
            <a:r>
              <a:rPr lang="en-US" sz="2000" dirty="0"/>
              <a:t>Move: 							Second: </a:t>
            </a:r>
          </a:p>
          <a:p>
            <a:r>
              <a:rPr lang="en-US" sz="2000" dirty="0"/>
              <a:t>Discussion: </a:t>
            </a:r>
          </a:p>
          <a:p>
            <a:r>
              <a:rPr lang="en-US" sz="2000" dirty="0"/>
              <a:t>Result:</a:t>
            </a:r>
          </a:p>
          <a:p>
            <a:endParaRPr lang="en-US" sz="2000" dirty="0"/>
          </a:p>
          <a:p>
            <a:r>
              <a:rPr lang="en-US" sz="1400" dirty="0"/>
              <a:t>---------------------------------------------------------------------------------------------------------------------------------</a:t>
            </a:r>
          </a:p>
          <a:p>
            <a:r>
              <a:rPr lang="en-US" sz="1400" dirty="0"/>
              <a:t>SP Result:</a:t>
            </a:r>
          </a:p>
          <a:p>
            <a:r>
              <a:rPr lang="en-US" sz="1400" dirty="0"/>
              <a:t>Ref:</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3200050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January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November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36902</TotalTime>
  <Words>1770</Words>
  <Application>Microsoft Office PowerPoint</Application>
  <PresentationFormat>On-screen Show (4:3)</PresentationFormat>
  <Paragraphs>415</Paragraphs>
  <Slides>41</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8" baseType="lpstr">
      <vt:lpstr>Arial</vt:lpstr>
      <vt:lpstr>Arial Black</vt:lpstr>
      <vt:lpstr>Calibri</vt:lpstr>
      <vt:lpstr>Monotype Sorts</vt:lpstr>
      <vt:lpstr>Times New Roman</vt:lpstr>
      <vt:lpstr>Office Theme</vt:lpstr>
      <vt:lpstr>Document</vt:lpstr>
      <vt:lpstr>TGbe November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Straw Polls Submission’s List</vt:lpstr>
      <vt:lpstr>Back-Logged Submission’s List</vt:lpstr>
      <vt:lpstr>Submission’s List</vt:lpstr>
      <vt:lpstr>Order of Topics</vt:lpstr>
      <vt:lpstr>Agenda for Monday AM1</vt:lpstr>
      <vt:lpstr>PHY Ad-Hoc Session-Report</vt:lpstr>
      <vt:lpstr>MAC Ad-Hoc Session-Report</vt:lpstr>
      <vt:lpstr>Agenda for Monday PM1</vt:lpstr>
      <vt:lpstr>Summary from September 2019 meeting</vt:lpstr>
      <vt:lpstr>Summary from Conf Calls</vt:lpstr>
      <vt:lpstr>Approve TG Minutes</vt:lpstr>
      <vt:lpstr>Submissions</vt:lpstr>
      <vt:lpstr>Agenda for Tuesday PM1</vt:lpstr>
      <vt:lpstr>PHY Ad-Hoc Session-Report</vt:lpstr>
      <vt:lpstr>MAC Ad-Hoc Session-Report</vt:lpstr>
      <vt:lpstr>Agenda for Wednesday PM2</vt:lpstr>
      <vt:lpstr>Submissions</vt:lpstr>
      <vt:lpstr>Agenda for Thursday AM1</vt:lpstr>
      <vt:lpstr>Submissions</vt:lpstr>
      <vt:lpstr>Agenda for Thursday PM1</vt:lpstr>
      <vt:lpstr>Submissions</vt:lpstr>
      <vt:lpstr>Motion 14</vt:lpstr>
      <vt:lpstr>Teleconference Plan</vt:lpstr>
      <vt:lpstr>Goals for January 2020</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1099</cp:revision>
  <cp:lastPrinted>1601-01-01T00:00:00Z</cp:lastPrinted>
  <dcterms:created xsi:type="dcterms:W3CDTF">2017-01-26T15:28:16Z</dcterms:created>
  <dcterms:modified xsi:type="dcterms:W3CDTF">2019-10-04T20:40:55Z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