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56" r:id="rId17"/>
    <p:sldId id="343" r:id="rId18"/>
    <p:sldId id="358" r:id="rId19"/>
    <p:sldId id="374" r:id="rId20"/>
    <p:sldId id="375" r:id="rId21"/>
    <p:sldId id="376" r:id="rId22"/>
    <p:sldId id="271" r:id="rId23"/>
    <p:sldId id="273" r:id="rId24"/>
    <p:sldId id="364" r:id="rId25"/>
    <p:sldId id="291" r:id="rId26"/>
    <p:sldId id="365" r:id="rId27"/>
    <p:sldId id="344" r:id="rId28"/>
    <p:sldId id="372" r:id="rId29"/>
    <p:sldId id="373" r:id="rId30"/>
    <p:sldId id="311" r:id="rId31"/>
    <p:sldId id="368" r:id="rId32"/>
    <p:sldId id="330" r:id="rId33"/>
    <p:sldId id="369" r:id="rId34"/>
    <p:sldId id="297" r:id="rId35"/>
    <p:sldId id="370" r:id="rId36"/>
    <p:sldId id="371" r:id="rId37"/>
    <p:sldId id="286" r:id="rId38"/>
    <p:sldId id="305" r:id="rId39"/>
    <p:sldId id="298" r:id="rId40"/>
    <p:sldId id="324" r:id="rId41"/>
    <p:sldId id="323"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4A974-D697-4CC3-A82F-AC1CF4816597}" v="105" dt="2019-10-04T20:40:00.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modSp add del">
        <pc:chgData name="Alfred Asterjadhi" userId="39de57b9-85c0-4fd1-aaac-8ca2b6560ad0" providerId="ADAL" clId="{CBA4A974-D697-4CC3-A82F-AC1CF4816597}" dt="2019-10-04T20:36:40.580" v="1598" actId="2696"/>
        <pc:sldMkLst>
          <pc:docMk/>
          <pc:sldMk cId="810022101" sldId="271"/>
        </pc:sldMkLst>
        <pc:spChg chg="mod">
          <ac:chgData name="Alfred Asterjadhi" userId="39de57b9-85c0-4fd1-aaac-8ca2b6560ad0" providerId="ADAL" clId="{CBA4A974-D697-4CC3-A82F-AC1CF4816597}" dt="2019-09-29T07:47:22.657" v="1021"/>
          <ac:spMkLst>
            <pc:docMk/>
            <pc:sldMk cId="810022101" sldId="271"/>
            <ac:spMk id="3" creationId="{00000000-0000-0000-0000-000000000000}"/>
          </ac:spMkLst>
        </pc:spChg>
        <pc:spChg chg="mod">
          <ac:chgData name="Alfred Asterjadhi" userId="39de57b9-85c0-4fd1-aaac-8ca2b6560ad0" providerId="ADAL" clId="{CBA4A974-D697-4CC3-A82F-AC1CF4816597}" dt="2019-09-29T07:48:32.534" v="1038" actId="20577"/>
          <ac:spMkLst>
            <pc:docMk/>
            <pc:sldMk cId="810022101" sldId="271"/>
            <ac:spMk id="6" creationId="{00000000-0000-0000-0000-000000000000}"/>
          </ac:spMkLst>
        </pc:spChg>
        <pc:spChg chg="mod">
          <ac:chgData name="Alfred Asterjadhi" userId="39de57b9-85c0-4fd1-aaac-8ca2b6560ad0" providerId="ADAL" clId="{CBA4A974-D697-4CC3-A82F-AC1CF4816597}" dt="2019-09-29T07:50:00.735" v="1079" actId="20577"/>
          <ac:spMkLst>
            <pc:docMk/>
            <pc:sldMk cId="810022101" sldId="271"/>
            <ac:spMk id="7"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modSp del">
        <pc:chgData name="Alfred Asterjadhi" userId="39de57b9-85c0-4fd1-aaac-8ca2b6560ad0" providerId="ADAL" clId="{CBA4A974-D697-4CC3-A82F-AC1CF4816597}" dt="2019-10-04T20:37:31.335" v="1602" actId="2696"/>
        <pc:sldMkLst>
          <pc:docMk/>
          <pc:sldMk cId="389530222" sldId="345"/>
        </pc:sldMkLst>
        <pc:spChg chg="mod">
          <ac:chgData name="Alfred Asterjadhi" userId="39de57b9-85c0-4fd1-aaac-8ca2b6560ad0" providerId="ADAL" clId="{CBA4A974-D697-4CC3-A82F-AC1CF4816597}" dt="2019-09-29T07:47:30.438" v="1025"/>
          <ac:spMkLst>
            <pc:docMk/>
            <pc:sldMk cId="389530222" sldId="345"/>
            <ac:spMk id="3" creationId="{00000000-0000-0000-0000-000000000000}"/>
          </ac:spMkLst>
        </pc:spChg>
        <pc:spChg chg="mod">
          <ac:chgData name="Alfred Asterjadhi" userId="39de57b9-85c0-4fd1-aaac-8ca2b6560ad0" providerId="ADAL" clId="{CBA4A974-D697-4CC3-A82F-AC1CF4816597}" dt="2019-09-29T07:50:20.191" v="1082" actId="20577"/>
          <ac:spMkLst>
            <pc:docMk/>
            <pc:sldMk cId="389530222" sldId="345"/>
            <ac:spMk id="6" creationId="{00000000-0000-0000-0000-000000000000}"/>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del">
        <pc:chgData name="Alfred Asterjadhi" userId="39de57b9-85c0-4fd1-aaac-8ca2b6560ad0" providerId="ADAL" clId="{CBA4A974-D697-4CC3-A82F-AC1CF4816597}" dt="2019-10-04T20:37:29.417" v="1601" actId="2696"/>
        <pc:sldMkLst>
          <pc:docMk/>
          <pc:sldMk cId="1671766636" sldId="366"/>
        </pc:sldMkLst>
      </pc:sldChg>
      <pc:sldChg chg="add del">
        <pc:chgData name="Alfred Asterjadhi" userId="39de57b9-85c0-4fd1-aaac-8ca2b6560ad0" providerId="ADAL" clId="{CBA4A974-D697-4CC3-A82F-AC1CF4816597}" dt="2019-10-04T20:40:46.955" v="1783" actId="2696"/>
        <pc:sldMkLst>
          <pc:docMk/>
          <pc:sldMk cId="2218176719" sldId="367"/>
        </pc:sldMkLst>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1">
              <a:lnSpc>
                <a:spcPct val="80000"/>
              </a:lnSpc>
              <a:buFont typeface="Arial" panose="020B0604020202020204" pitchFamily="34" charset="0"/>
              <a:buChar char="•"/>
            </a:pPr>
            <a:endParaRPr lang="en-US" altLang="en-US" sz="12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lvl="1">
              <a:lnSpc>
                <a:spcPct val="80000"/>
              </a:lnSpc>
              <a:buFont typeface="Arial" panose="020B0604020202020204" pitchFamily="34" charset="0"/>
              <a:buChar char="•"/>
            </a:pPr>
            <a:endParaRPr lang="en-US" altLang="en-US" sz="1100" dirty="0"/>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741780640"/>
              </p:ext>
            </p:extLst>
          </p:nvPr>
        </p:nvGraphicFramePr>
        <p:xfrm>
          <a:off x="914400" y="2324154"/>
          <a:ext cx="7355903" cy="277368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925724881"/>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1110732643"/>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8175515"/>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rgbClr val="FF0000"/>
                </a:solidFill>
              </a:rPr>
              <a:t>TBD</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Kona Island,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solidFill>
                  <a:srgbClr val="FF0000"/>
                </a:solidFill>
              </a:rPr>
              <a:t>Link 1</a:t>
            </a:r>
          </a:p>
          <a:p>
            <a:r>
              <a:rPr lang="en-US" sz="2000" dirty="0">
                <a:solidFill>
                  <a:srgbClr val="FF0000"/>
                </a:solidFill>
              </a:rPr>
              <a:t>Link 2</a:t>
            </a:r>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9760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36902</TotalTime>
  <Words>1770</Words>
  <Application>Microsoft Office PowerPoint</Application>
  <PresentationFormat>On-screen Show (4:3)</PresentationFormat>
  <Paragraphs>415</Paragraphs>
  <Slides>41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vt:lpstr>
      <vt:lpstr>Back-Logged Submission’s List</vt:lpstr>
      <vt:lpstr>Submission’s List</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Submissions</vt:lpstr>
      <vt:lpstr>Agenda for Tuesday PM1</vt:lpstr>
      <vt:lpstr>PHY Ad-Hoc Session-Report</vt:lpstr>
      <vt:lpstr>MAC Ad-Hoc Session-Report</vt:lpstr>
      <vt:lpstr>Agenda for Wednesday PM2</vt:lpstr>
      <vt:lpstr>Submissions</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1099</cp:revision>
  <cp:lastPrinted>1601-01-01T00:00:00Z</cp:lastPrinted>
  <dcterms:created xsi:type="dcterms:W3CDTF">2017-01-26T15:28:16Z</dcterms:created>
  <dcterms:modified xsi:type="dcterms:W3CDTF">2019-10-04T20:40:55Z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