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06" r:id="rId3"/>
    <p:sldId id="307" r:id="rId4"/>
    <p:sldId id="305" r:id="rId5"/>
    <p:sldId id="30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791142-06EE-4111-A3E0-9903524C9F32}" v="16" dt="2019-10-01T00:14:59.2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>
      <p:cViewPr varScale="1">
        <p:scale>
          <a:sx n="114" d="100"/>
          <a:sy n="114" d="100"/>
        </p:scale>
        <p:origin x="171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99B12B7-90BB-4F1D-9D33-59BA235E947A}"/>
    <pc:docChg chg="custSel modSld">
      <pc:chgData name="Alfred Asterjadhi" userId="39de57b9-85c0-4fd1-aaac-8ca2b6560ad0" providerId="ADAL" clId="{B99B12B7-90BB-4F1D-9D33-59BA235E947A}" dt="2019-09-19T12:40:41.944" v="24" actId="20577"/>
      <pc:docMkLst>
        <pc:docMk/>
      </pc:docMkLst>
      <pc:sldChg chg="modSp">
        <pc:chgData name="Alfred Asterjadhi" userId="39de57b9-85c0-4fd1-aaac-8ca2b6560ad0" providerId="ADAL" clId="{B99B12B7-90BB-4F1D-9D33-59BA235E947A}" dt="2019-09-19T12:40:41.944" v="24" actId="20577"/>
        <pc:sldMkLst>
          <pc:docMk/>
          <pc:sldMk cId="0" sldId="256"/>
        </pc:sldMkLst>
        <pc:spChg chg="mod">
          <ac:chgData name="Alfred Asterjadhi" userId="39de57b9-85c0-4fd1-aaac-8ca2b6560ad0" providerId="ADAL" clId="{B99B12B7-90BB-4F1D-9D33-59BA235E947A}" dt="2019-09-19T12:39:49.538" v="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B99B12B7-90BB-4F1D-9D33-59BA235E947A}" dt="2019-09-19T12:40:09.237" v="2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B99B12B7-90BB-4F1D-9D33-59BA235E947A}" dt="2019-09-19T12:40:41.944" v="24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Alfred Asterjadhi" userId="39de57b9-85c0-4fd1-aaac-8ca2b6560ad0" providerId="ADAL" clId="{DC791142-06EE-4111-A3E0-9903524C9F32}"/>
    <pc:docChg chg="custSel modSld modMainMaster">
      <pc:chgData name="Alfred Asterjadhi" userId="39de57b9-85c0-4fd1-aaac-8ca2b6560ad0" providerId="ADAL" clId="{DC791142-06EE-4111-A3E0-9903524C9F32}" dt="2019-10-01T00:15:18.036" v="102" actId="20577"/>
      <pc:docMkLst>
        <pc:docMk/>
      </pc:docMkLst>
      <pc:sldChg chg="modSp">
        <pc:chgData name="Alfred Asterjadhi" userId="39de57b9-85c0-4fd1-aaac-8ca2b6560ad0" providerId="ADAL" clId="{DC791142-06EE-4111-A3E0-9903524C9F32}" dt="2019-10-01T00:14:28.669" v="60" actId="20577"/>
        <pc:sldMkLst>
          <pc:docMk/>
          <pc:sldMk cId="0" sldId="256"/>
        </pc:sldMkLst>
        <pc:spChg chg="mod">
          <ac:chgData name="Alfred Asterjadhi" userId="39de57b9-85c0-4fd1-aaac-8ca2b6560ad0" providerId="ADAL" clId="{DC791142-06EE-4111-A3E0-9903524C9F32}" dt="2019-10-01T00:12:27.626" v="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DC791142-06EE-4111-A3E0-9903524C9F32}" dt="2019-10-01T00:14:12.415" v="5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DC791142-06EE-4111-A3E0-9903524C9F32}" dt="2019-10-01T00:14:28.669" v="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">
        <pc:chgData name="Alfred Asterjadhi" userId="39de57b9-85c0-4fd1-aaac-8ca2b6560ad0" providerId="ADAL" clId="{DC791142-06EE-4111-A3E0-9903524C9F32}" dt="2019-10-01T00:15:13.438" v="99" actId="20577"/>
        <pc:sldMkLst>
          <pc:docMk/>
          <pc:sldMk cId="1347423047" sldId="305"/>
        </pc:sldMkLst>
        <pc:spChg chg="mod">
          <ac:chgData name="Alfred Asterjadhi" userId="39de57b9-85c0-4fd1-aaac-8ca2b6560ad0" providerId="ADAL" clId="{DC791142-06EE-4111-A3E0-9903524C9F32}" dt="2019-10-01T00:15:09.900" v="96" actId="20577"/>
          <ac:spMkLst>
            <pc:docMk/>
            <pc:sldMk cId="1347423047" sldId="305"/>
            <ac:spMk id="2" creationId="{00000000-0000-0000-0000-000000000000}"/>
          </ac:spMkLst>
        </pc:spChg>
        <pc:spChg chg="mod">
          <ac:chgData name="Alfred Asterjadhi" userId="39de57b9-85c0-4fd1-aaac-8ca2b6560ad0" providerId="ADAL" clId="{DC791142-06EE-4111-A3E0-9903524C9F32}" dt="2019-10-01T00:15:13.438" v="99" actId="20577"/>
          <ac:spMkLst>
            <pc:docMk/>
            <pc:sldMk cId="1347423047" sldId="305"/>
            <ac:spMk id="3" creationId="{00000000-0000-0000-0000-000000000000}"/>
          </ac:spMkLst>
        </pc:spChg>
        <pc:spChg chg="del">
          <ac:chgData name="Alfred Asterjadhi" userId="39de57b9-85c0-4fd1-aaac-8ca2b6560ad0" providerId="ADAL" clId="{DC791142-06EE-4111-A3E0-9903524C9F32}" dt="2019-10-01T00:12:55.684" v="14" actId="478"/>
          <ac:spMkLst>
            <pc:docMk/>
            <pc:sldMk cId="1347423047" sldId="305"/>
            <ac:spMk id="6" creationId="{00000000-0000-0000-0000-000000000000}"/>
          </ac:spMkLst>
        </pc:spChg>
        <pc:spChg chg="add">
          <ac:chgData name="Alfred Asterjadhi" userId="39de57b9-85c0-4fd1-aaac-8ca2b6560ad0" providerId="ADAL" clId="{DC791142-06EE-4111-A3E0-9903524C9F32}" dt="2019-10-01T00:12:56.656" v="15"/>
          <ac:spMkLst>
            <pc:docMk/>
            <pc:sldMk cId="1347423047" sldId="305"/>
            <ac:spMk id="7" creationId="{027D2F3B-8ABA-442B-9BE0-FF653200B693}"/>
          </ac:spMkLst>
        </pc:spChg>
      </pc:sldChg>
      <pc:sldChg chg="addSp delSp modSp">
        <pc:chgData name="Alfred Asterjadhi" userId="39de57b9-85c0-4fd1-aaac-8ca2b6560ad0" providerId="ADAL" clId="{DC791142-06EE-4111-A3E0-9903524C9F32}" dt="2019-10-01T00:14:37.797" v="72" actId="20577"/>
        <pc:sldMkLst>
          <pc:docMk/>
          <pc:sldMk cId="3718105655" sldId="306"/>
        </pc:sldMkLst>
        <pc:spChg chg="mod">
          <ac:chgData name="Alfred Asterjadhi" userId="39de57b9-85c0-4fd1-aaac-8ca2b6560ad0" providerId="ADAL" clId="{DC791142-06EE-4111-A3E0-9903524C9F32}" dt="2019-10-01T00:14:37.797" v="72" actId="20577"/>
          <ac:spMkLst>
            <pc:docMk/>
            <pc:sldMk cId="3718105655" sldId="306"/>
            <ac:spMk id="3" creationId="{AD0CB229-88D9-4F75-A164-20AD092ED2DB}"/>
          </ac:spMkLst>
        </pc:spChg>
        <pc:spChg chg="del">
          <ac:chgData name="Alfred Asterjadhi" userId="39de57b9-85c0-4fd1-aaac-8ca2b6560ad0" providerId="ADAL" clId="{DC791142-06EE-4111-A3E0-9903524C9F32}" dt="2019-10-01T00:12:47.845" v="10" actId="478"/>
          <ac:spMkLst>
            <pc:docMk/>
            <pc:sldMk cId="3718105655" sldId="306"/>
            <ac:spMk id="6" creationId="{CF57BECC-7A12-4E4A-92DB-FAF90B3B341A}"/>
          </ac:spMkLst>
        </pc:spChg>
        <pc:spChg chg="add del">
          <ac:chgData name="Alfred Asterjadhi" userId="39de57b9-85c0-4fd1-aaac-8ca2b6560ad0" providerId="ADAL" clId="{DC791142-06EE-4111-A3E0-9903524C9F32}" dt="2019-10-01T00:12:46.765" v="9"/>
          <ac:spMkLst>
            <pc:docMk/>
            <pc:sldMk cId="3718105655" sldId="306"/>
            <ac:spMk id="7" creationId="{0540B5DC-8AF9-48D4-835D-D7468E8A2224}"/>
          </ac:spMkLst>
        </pc:spChg>
        <pc:spChg chg="add">
          <ac:chgData name="Alfred Asterjadhi" userId="39de57b9-85c0-4fd1-aaac-8ca2b6560ad0" providerId="ADAL" clId="{DC791142-06EE-4111-A3E0-9903524C9F32}" dt="2019-10-01T00:12:48.808" v="11"/>
          <ac:spMkLst>
            <pc:docMk/>
            <pc:sldMk cId="3718105655" sldId="306"/>
            <ac:spMk id="8" creationId="{E8803B1E-6120-413C-AEE2-90F14262F0FD}"/>
          </ac:spMkLst>
        </pc:spChg>
      </pc:sldChg>
      <pc:sldChg chg="addSp delSp modSp">
        <pc:chgData name="Alfred Asterjadhi" userId="39de57b9-85c0-4fd1-aaac-8ca2b6560ad0" providerId="ADAL" clId="{DC791142-06EE-4111-A3E0-9903524C9F32}" dt="2019-10-01T00:15:00.996" v="85" actId="12"/>
        <pc:sldMkLst>
          <pc:docMk/>
          <pc:sldMk cId="1728682971" sldId="307"/>
        </pc:sldMkLst>
        <pc:spChg chg="mod">
          <ac:chgData name="Alfred Asterjadhi" userId="39de57b9-85c0-4fd1-aaac-8ca2b6560ad0" providerId="ADAL" clId="{DC791142-06EE-4111-A3E0-9903524C9F32}" dt="2019-10-01T00:15:00.996" v="85" actId="12"/>
          <ac:spMkLst>
            <pc:docMk/>
            <pc:sldMk cId="1728682971" sldId="307"/>
            <ac:spMk id="3" creationId="{81F97B3B-6A7A-437A-AD64-93C735F073F2}"/>
          </ac:spMkLst>
        </pc:spChg>
        <pc:spChg chg="del">
          <ac:chgData name="Alfred Asterjadhi" userId="39de57b9-85c0-4fd1-aaac-8ca2b6560ad0" providerId="ADAL" clId="{DC791142-06EE-4111-A3E0-9903524C9F32}" dt="2019-10-01T00:12:51.835" v="12" actId="478"/>
          <ac:spMkLst>
            <pc:docMk/>
            <pc:sldMk cId="1728682971" sldId="307"/>
            <ac:spMk id="6" creationId="{202BB38C-B736-49E7-A627-2A038D2D131B}"/>
          </ac:spMkLst>
        </pc:spChg>
        <pc:spChg chg="add">
          <ac:chgData name="Alfred Asterjadhi" userId="39de57b9-85c0-4fd1-aaac-8ca2b6560ad0" providerId="ADAL" clId="{DC791142-06EE-4111-A3E0-9903524C9F32}" dt="2019-10-01T00:12:52.815" v="13"/>
          <ac:spMkLst>
            <pc:docMk/>
            <pc:sldMk cId="1728682971" sldId="307"/>
            <ac:spMk id="7" creationId="{A7F7E326-E038-4638-BDE0-CD6CB326CC5F}"/>
          </ac:spMkLst>
        </pc:spChg>
        <pc:spChg chg="add del mod">
          <ac:chgData name="Alfred Asterjadhi" userId="39de57b9-85c0-4fd1-aaac-8ca2b6560ad0" providerId="ADAL" clId="{DC791142-06EE-4111-A3E0-9903524C9F32}" dt="2019-10-01T00:14:59.298" v="84"/>
          <ac:spMkLst>
            <pc:docMk/>
            <pc:sldMk cId="1728682971" sldId="307"/>
            <ac:spMk id="8" creationId="{223A8382-C1B4-455D-9EC8-B35B32FED0E4}"/>
          </ac:spMkLst>
        </pc:spChg>
        <pc:spChg chg="add del mod">
          <ac:chgData name="Alfred Asterjadhi" userId="39de57b9-85c0-4fd1-aaac-8ca2b6560ad0" providerId="ADAL" clId="{DC791142-06EE-4111-A3E0-9903524C9F32}" dt="2019-10-01T00:14:59.298" v="84"/>
          <ac:spMkLst>
            <pc:docMk/>
            <pc:sldMk cId="1728682971" sldId="307"/>
            <ac:spMk id="9" creationId="{83F0A81F-C5E9-45B2-9942-0BFBCB763FB9}"/>
          </ac:spMkLst>
        </pc:spChg>
        <pc:spChg chg="add del mod">
          <ac:chgData name="Alfred Asterjadhi" userId="39de57b9-85c0-4fd1-aaac-8ca2b6560ad0" providerId="ADAL" clId="{DC791142-06EE-4111-A3E0-9903524C9F32}" dt="2019-10-01T00:14:59.298" v="84"/>
          <ac:spMkLst>
            <pc:docMk/>
            <pc:sldMk cId="1728682971" sldId="307"/>
            <ac:spMk id="10" creationId="{F8F2CDE1-F191-4B9F-87CB-6C7E887A06F0}"/>
          </ac:spMkLst>
        </pc:spChg>
        <pc:spChg chg="add del mod">
          <ac:chgData name="Alfred Asterjadhi" userId="39de57b9-85c0-4fd1-aaac-8ca2b6560ad0" providerId="ADAL" clId="{DC791142-06EE-4111-A3E0-9903524C9F32}" dt="2019-10-01T00:14:59.298" v="84"/>
          <ac:spMkLst>
            <pc:docMk/>
            <pc:sldMk cId="1728682971" sldId="307"/>
            <ac:spMk id="11" creationId="{80169A98-135E-419F-A6CC-78EAD8D67EA6}"/>
          </ac:spMkLst>
        </pc:spChg>
        <pc:spChg chg="add del mod">
          <ac:chgData name="Alfred Asterjadhi" userId="39de57b9-85c0-4fd1-aaac-8ca2b6560ad0" providerId="ADAL" clId="{DC791142-06EE-4111-A3E0-9903524C9F32}" dt="2019-10-01T00:14:59.298" v="84"/>
          <ac:spMkLst>
            <pc:docMk/>
            <pc:sldMk cId="1728682971" sldId="307"/>
            <ac:spMk id="12" creationId="{4151CD6F-8A14-49B8-9D2A-77AB5DB71F44}"/>
          </ac:spMkLst>
        </pc:spChg>
      </pc:sldChg>
      <pc:sldChg chg="addSp delSp modSp">
        <pc:chgData name="Alfred Asterjadhi" userId="39de57b9-85c0-4fd1-aaac-8ca2b6560ad0" providerId="ADAL" clId="{DC791142-06EE-4111-A3E0-9903524C9F32}" dt="2019-10-01T00:15:18.036" v="102" actId="20577"/>
        <pc:sldMkLst>
          <pc:docMk/>
          <pc:sldMk cId="2258567894" sldId="308"/>
        </pc:sldMkLst>
        <pc:spChg chg="mod">
          <ac:chgData name="Alfred Asterjadhi" userId="39de57b9-85c0-4fd1-aaac-8ca2b6560ad0" providerId="ADAL" clId="{DC791142-06EE-4111-A3E0-9903524C9F32}" dt="2019-10-01T00:15:18.036" v="102" actId="20577"/>
          <ac:spMkLst>
            <pc:docMk/>
            <pc:sldMk cId="2258567894" sldId="308"/>
            <ac:spMk id="3" creationId="{63BED9BB-9C24-405D-B7F7-7A8EAA0C29DC}"/>
          </ac:spMkLst>
        </pc:spChg>
        <pc:spChg chg="del">
          <ac:chgData name="Alfred Asterjadhi" userId="39de57b9-85c0-4fd1-aaac-8ca2b6560ad0" providerId="ADAL" clId="{DC791142-06EE-4111-A3E0-9903524C9F32}" dt="2019-10-01T00:12:59.684" v="16" actId="478"/>
          <ac:spMkLst>
            <pc:docMk/>
            <pc:sldMk cId="2258567894" sldId="308"/>
            <ac:spMk id="6" creationId="{160302F6-2069-4D39-8887-4C78EB7D3221}"/>
          </ac:spMkLst>
        </pc:spChg>
        <pc:spChg chg="add">
          <ac:chgData name="Alfred Asterjadhi" userId="39de57b9-85c0-4fd1-aaac-8ca2b6560ad0" providerId="ADAL" clId="{DC791142-06EE-4111-A3E0-9903524C9F32}" dt="2019-10-01T00:13:00.615" v="17"/>
          <ac:spMkLst>
            <pc:docMk/>
            <pc:sldMk cId="2258567894" sldId="308"/>
            <ac:spMk id="7" creationId="{F5D9C140-447F-4365-BFEC-F19783C09BFB}"/>
          </ac:spMkLst>
        </pc:spChg>
      </pc:sldChg>
      <pc:sldMasterChg chg="modSp modSldLayout">
        <pc:chgData name="Alfred Asterjadhi" userId="39de57b9-85c0-4fd1-aaac-8ca2b6560ad0" providerId="ADAL" clId="{DC791142-06EE-4111-A3E0-9903524C9F32}" dt="2019-10-01T00:14:00.431" v="4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C791142-06EE-4111-A3E0-9903524C9F32}" dt="2019-10-01T00:13:11.812" v="1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C791142-06EE-4111-A3E0-9903524C9F32}" dt="2019-10-01T00:13:22.225" v="2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addSp delSp">
          <pc:chgData name="Alfred Asterjadhi" userId="39de57b9-85c0-4fd1-aaac-8ca2b6560ad0" providerId="ADAL" clId="{DC791142-06EE-4111-A3E0-9903524C9F32}" dt="2019-10-01T00:13:29.755" v="28"/>
          <pc:sldLayoutMkLst>
            <pc:docMk/>
            <pc:sldMasterMk cId="0" sldId="2147483648"/>
            <pc:sldLayoutMk cId="0" sldId="2147483649"/>
          </pc:sldLayoutMkLst>
          <pc:spChg chg="del">
            <ac:chgData name="Alfred Asterjadhi" userId="39de57b9-85c0-4fd1-aaac-8ca2b6560ad0" providerId="ADAL" clId="{DC791142-06EE-4111-A3E0-9903524C9F32}" dt="2019-10-01T00:13:28.812" v="27" actId="47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29.755" v="28"/>
            <ac:spMkLst>
              <pc:docMk/>
              <pc:sldMasterMk cId="0" sldId="2147483648"/>
              <pc:sldLayoutMk cId="0" sldId="2147483649"/>
              <ac:spMk id="7" creationId="{E46ACF4B-BE52-41F4-A551-D86202612217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36.403" v="30"/>
          <pc:sldLayoutMkLst>
            <pc:docMk/>
            <pc:sldMasterMk cId="0" sldId="2147483648"/>
            <pc:sldLayoutMk cId="0" sldId="2147483650"/>
          </pc:sldLayoutMkLst>
          <pc:spChg chg="add">
            <ac:chgData name="Alfred Asterjadhi" userId="39de57b9-85c0-4fd1-aaac-8ca2b6560ad0" providerId="ADAL" clId="{DC791142-06EE-4111-A3E0-9903524C9F32}" dt="2019-10-01T00:13:36.403" v="30"/>
            <ac:spMkLst>
              <pc:docMk/>
              <pc:sldMasterMk cId="0" sldId="2147483648"/>
              <pc:sldLayoutMk cId="0" sldId="2147483650"/>
              <ac:spMk id="7" creationId="{04475296-3716-4AF0-BE6C-78E3E0A272B7}"/>
            </ac:spMkLst>
          </pc:spChg>
          <pc:spChg chg="del">
            <ac:chgData name="Alfred Asterjadhi" userId="39de57b9-85c0-4fd1-aaac-8ca2b6560ad0" providerId="ADAL" clId="{DC791142-06EE-4111-A3E0-9903524C9F32}" dt="2019-10-01T00:13:35.532" v="29" actId="47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39.619" v="32"/>
          <pc:sldLayoutMkLst>
            <pc:docMk/>
            <pc:sldMasterMk cId="0" sldId="2147483648"/>
            <pc:sldLayoutMk cId="0" sldId="2147483651"/>
          </pc:sldLayoutMkLst>
          <pc:spChg chg="del">
            <ac:chgData name="Alfred Asterjadhi" userId="39de57b9-85c0-4fd1-aaac-8ca2b6560ad0" providerId="ADAL" clId="{DC791142-06EE-4111-A3E0-9903524C9F32}" dt="2019-10-01T00:13:38.779" v="31" actId="47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39.619" v="32"/>
            <ac:spMkLst>
              <pc:docMk/>
              <pc:sldMasterMk cId="0" sldId="2147483648"/>
              <pc:sldLayoutMk cId="0" sldId="2147483651"/>
              <ac:spMk id="7" creationId="{C08F9CB9-0419-4A27-A88B-6AD0D44604A6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43.329" v="34"/>
          <pc:sldLayoutMkLst>
            <pc:docMk/>
            <pc:sldMasterMk cId="0" sldId="2147483648"/>
            <pc:sldLayoutMk cId="0" sldId="2147483652"/>
          </pc:sldLayoutMkLst>
          <pc:spChg chg="del">
            <ac:chgData name="Alfred Asterjadhi" userId="39de57b9-85c0-4fd1-aaac-8ca2b6560ad0" providerId="ADAL" clId="{DC791142-06EE-4111-A3E0-9903524C9F32}" dt="2019-10-01T00:13:42.355" v="33" actId="478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43.329" v="34"/>
            <ac:spMkLst>
              <pc:docMk/>
              <pc:sldMasterMk cId="0" sldId="2147483648"/>
              <pc:sldLayoutMk cId="0" sldId="2147483652"/>
              <ac:spMk id="8" creationId="{622AC879-49E3-46F3-9A0A-B2B51BA7F627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47.584" v="36"/>
          <pc:sldLayoutMkLst>
            <pc:docMk/>
            <pc:sldMasterMk cId="0" sldId="2147483648"/>
            <pc:sldLayoutMk cId="0" sldId="2147483653"/>
          </pc:sldLayoutMkLst>
          <pc:spChg chg="del">
            <ac:chgData name="Alfred Asterjadhi" userId="39de57b9-85c0-4fd1-aaac-8ca2b6560ad0" providerId="ADAL" clId="{DC791142-06EE-4111-A3E0-9903524C9F32}" dt="2019-10-01T00:13:46.684" v="35" actId="47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47.584" v="36"/>
            <ac:spMkLst>
              <pc:docMk/>
              <pc:sldMasterMk cId="0" sldId="2147483648"/>
              <pc:sldLayoutMk cId="0" sldId="2147483653"/>
              <ac:spMk id="10" creationId="{FB172B2D-9F92-407A-AC8E-70EDC4A2FF53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50.691" v="38"/>
          <pc:sldLayoutMkLst>
            <pc:docMk/>
            <pc:sldMasterMk cId="0" sldId="2147483648"/>
            <pc:sldLayoutMk cId="0" sldId="2147483654"/>
          </pc:sldLayoutMkLst>
          <pc:spChg chg="del">
            <ac:chgData name="Alfred Asterjadhi" userId="39de57b9-85c0-4fd1-aaac-8ca2b6560ad0" providerId="ADAL" clId="{DC791142-06EE-4111-A3E0-9903524C9F32}" dt="2019-10-01T00:13:49.883" v="37" actId="47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50.691" v="38"/>
            <ac:spMkLst>
              <pc:docMk/>
              <pc:sldMasterMk cId="0" sldId="2147483648"/>
              <pc:sldLayoutMk cId="0" sldId="2147483654"/>
              <ac:spMk id="6" creationId="{AEAA2E19-C066-46CF-B99B-2CAFFDF73A03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53.488" v="40"/>
          <pc:sldLayoutMkLst>
            <pc:docMk/>
            <pc:sldMasterMk cId="0" sldId="2147483648"/>
            <pc:sldLayoutMk cId="0" sldId="2147483655"/>
          </pc:sldLayoutMkLst>
          <pc:spChg chg="del">
            <ac:chgData name="Alfred Asterjadhi" userId="39de57b9-85c0-4fd1-aaac-8ca2b6560ad0" providerId="ADAL" clId="{DC791142-06EE-4111-A3E0-9903524C9F32}" dt="2019-10-01T00:13:52.555" v="39" actId="47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53.488" v="40"/>
            <ac:spMkLst>
              <pc:docMk/>
              <pc:sldMasterMk cId="0" sldId="2147483648"/>
              <pc:sldLayoutMk cId="0" sldId="2147483655"/>
              <ac:spMk id="5" creationId="{8D712206-68B7-4B7C-9636-6752277D4AD6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56.205" v="42"/>
          <pc:sldLayoutMkLst>
            <pc:docMk/>
            <pc:sldMasterMk cId="0" sldId="2147483648"/>
            <pc:sldLayoutMk cId="0" sldId="2147483658"/>
          </pc:sldLayoutMkLst>
          <pc:spChg chg="del">
            <ac:chgData name="Alfred Asterjadhi" userId="39de57b9-85c0-4fd1-aaac-8ca2b6560ad0" providerId="ADAL" clId="{DC791142-06EE-4111-A3E0-9903524C9F32}" dt="2019-10-01T00:13:55.300" v="41" actId="478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56.205" v="42"/>
            <ac:spMkLst>
              <pc:docMk/>
              <pc:sldMasterMk cId="0" sldId="2147483648"/>
              <pc:sldLayoutMk cId="0" sldId="2147483658"/>
              <ac:spMk id="7" creationId="{9BFE57B7-FCC5-43FA-A329-1ACA871A5D18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4:00.431" v="44"/>
          <pc:sldLayoutMkLst>
            <pc:docMk/>
            <pc:sldMasterMk cId="0" sldId="2147483648"/>
            <pc:sldLayoutMk cId="0" sldId="2147483659"/>
          </pc:sldLayoutMkLst>
          <pc:spChg chg="del">
            <ac:chgData name="Alfred Asterjadhi" userId="39de57b9-85c0-4fd1-aaac-8ca2b6560ad0" providerId="ADAL" clId="{DC791142-06EE-4111-A3E0-9903524C9F32}" dt="2019-10-01T00:13:59.427" v="43" actId="47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4:00.431" v="44"/>
            <ac:spMkLst>
              <pc:docMk/>
              <pc:sldMasterMk cId="0" sldId="2147483648"/>
              <pc:sldLayoutMk cId="0" sldId="2147483659"/>
              <ac:spMk id="7" creationId="{9E22580F-2027-40D1-A152-8EDF24A1DF09}"/>
            </ac:spMkLst>
          </pc:spChg>
        </pc:sldLayoutChg>
      </pc:sldMasterChg>
    </pc:docChg>
  </pc:docChgLst>
  <pc:docChgLst>
    <pc:chgData name="Alfred Asterjadhi" userId="39de57b9-85c0-4fd1-aaac-8ca2b6560ad0" providerId="ADAL" clId="{052B7345-179A-458C-A99B-DD6878E933F4}"/>
    <pc:docChg chg="custSel modSld modMainMaster">
      <pc:chgData name="Alfred Asterjadhi" userId="39de57b9-85c0-4fd1-aaac-8ca2b6560ad0" providerId="ADAL" clId="{052B7345-179A-458C-A99B-DD6878E933F4}" dt="2019-09-19T13:08:49.055" v="1311" actId="15"/>
      <pc:docMkLst>
        <pc:docMk/>
      </pc:docMkLst>
      <pc:sldChg chg="modSp">
        <pc:chgData name="Alfred Asterjadhi" userId="39de57b9-85c0-4fd1-aaac-8ca2b6560ad0" providerId="ADAL" clId="{052B7345-179A-458C-A99B-DD6878E933F4}" dt="2019-09-19T12:44:57.383" v="61" actId="20577"/>
        <pc:sldMkLst>
          <pc:docMk/>
          <pc:sldMk cId="1347423047" sldId="305"/>
        </pc:sldMkLst>
        <pc:spChg chg="mod">
          <ac:chgData name="Alfred Asterjadhi" userId="39de57b9-85c0-4fd1-aaac-8ca2b6560ad0" providerId="ADAL" clId="{052B7345-179A-458C-A99B-DD6878E933F4}" dt="2019-09-19T12:44:49.391" v="48" actId="20577"/>
          <ac:spMkLst>
            <pc:docMk/>
            <pc:sldMk cId="1347423047" sldId="305"/>
            <ac:spMk id="2" creationId="{00000000-0000-0000-0000-000000000000}"/>
          </ac:spMkLst>
        </pc:spChg>
        <pc:spChg chg="mod">
          <ac:chgData name="Alfred Asterjadhi" userId="39de57b9-85c0-4fd1-aaac-8ca2b6560ad0" providerId="ADAL" clId="{052B7345-179A-458C-A99B-DD6878E933F4}" dt="2019-09-19T12:44:44.502" v="38" actId="6549"/>
          <ac:spMkLst>
            <pc:docMk/>
            <pc:sldMk cId="1347423047" sldId="305"/>
            <ac:spMk id="3" creationId="{00000000-0000-0000-0000-000000000000}"/>
          </ac:spMkLst>
        </pc:spChg>
        <pc:spChg chg="mod">
          <ac:chgData name="Alfred Asterjadhi" userId="39de57b9-85c0-4fd1-aaac-8ca2b6560ad0" providerId="ADAL" clId="{052B7345-179A-458C-A99B-DD6878E933F4}" dt="2019-09-19T12:44:57.383" v="61" actId="20577"/>
          <ac:spMkLst>
            <pc:docMk/>
            <pc:sldMk cId="1347423047" sldId="305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052B7345-179A-458C-A99B-DD6878E933F4}" dt="2019-09-19T12:56:17.165" v="1306" actId="20577"/>
        <pc:sldMkLst>
          <pc:docMk/>
          <pc:sldMk cId="3718105655" sldId="306"/>
        </pc:sldMkLst>
        <pc:spChg chg="mod">
          <ac:chgData name="Alfred Asterjadhi" userId="39de57b9-85c0-4fd1-aaac-8ca2b6560ad0" providerId="ADAL" clId="{052B7345-179A-458C-A99B-DD6878E933F4}" dt="2019-09-19T12:44:18.878" v="33" actId="20577"/>
          <ac:spMkLst>
            <pc:docMk/>
            <pc:sldMk cId="3718105655" sldId="306"/>
            <ac:spMk id="3" creationId="{AD0CB229-88D9-4F75-A164-20AD092ED2DB}"/>
          </ac:spMkLst>
        </pc:spChg>
        <pc:spChg chg="mod">
          <ac:chgData name="Alfred Asterjadhi" userId="39de57b9-85c0-4fd1-aaac-8ca2b6560ad0" providerId="ADAL" clId="{052B7345-179A-458C-A99B-DD6878E933F4}" dt="2019-09-19T12:56:17.165" v="1306" actId="20577"/>
          <ac:spMkLst>
            <pc:docMk/>
            <pc:sldMk cId="3718105655" sldId="306"/>
            <ac:spMk id="6" creationId="{CF57BECC-7A12-4E4A-92DB-FAF90B3B341A}"/>
          </ac:spMkLst>
        </pc:spChg>
      </pc:sldChg>
      <pc:sldChg chg="modSp">
        <pc:chgData name="Alfred Asterjadhi" userId="39de57b9-85c0-4fd1-aaac-8ca2b6560ad0" providerId="ADAL" clId="{052B7345-179A-458C-A99B-DD6878E933F4}" dt="2019-09-19T13:08:49.055" v="1311" actId="15"/>
        <pc:sldMkLst>
          <pc:docMk/>
          <pc:sldMk cId="1728682971" sldId="307"/>
        </pc:sldMkLst>
        <pc:spChg chg="mod">
          <ac:chgData name="Alfred Asterjadhi" userId="39de57b9-85c0-4fd1-aaac-8ca2b6560ad0" providerId="ADAL" clId="{052B7345-179A-458C-A99B-DD6878E933F4}" dt="2019-09-19T13:08:49.055" v="1311" actId="15"/>
          <ac:spMkLst>
            <pc:docMk/>
            <pc:sldMk cId="1728682971" sldId="307"/>
            <ac:spMk id="3" creationId="{81F97B3B-6A7A-437A-AD64-93C735F073F2}"/>
          </ac:spMkLst>
        </pc:spChg>
        <pc:spChg chg="mod">
          <ac:chgData name="Alfred Asterjadhi" userId="39de57b9-85c0-4fd1-aaac-8ca2b6560ad0" providerId="ADAL" clId="{052B7345-179A-458C-A99B-DD6878E933F4}" dt="2019-09-19T12:56:25.057" v="1307"/>
          <ac:spMkLst>
            <pc:docMk/>
            <pc:sldMk cId="1728682971" sldId="307"/>
            <ac:spMk id="6" creationId="{202BB38C-B736-49E7-A627-2A038D2D131B}"/>
          </ac:spMkLst>
        </pc:spChg>
      </pc:sldChg>
      <pc:sldChg chg="modSp">
        <pc:chgData name="Alfred Asterjadhi" userId="39de57b9-85c0-4fd1-aaac-8ca2b6560ad0" providerId="ADAL" clId="{052B7345-179A-458C-A99B-DD6878E933F4}" dt="2019-09-19T12:56:30.048" v="1308"/>
        <pc:sldMkLst>
          <pc:docMk/>
          <pc:sldMk cId="2258567894" sldId="308"/>
        </pc:sldMkLst>
        <pc:spChg chg="mod">
          <ac:chgData name="Alfred Asterjadhi" userId="39de57b9-85c0-4fd1-aaac-8ca2b6560ad0" providerId="ADAL" clId="{052B7345-179A-458C-A99B-DD6878E933F4}" dt="2019-09-19T12:44:35.786" v="34"/>
          <ac:spMkLst>
            <pc:docMk/>
            <pc:sldMk cId="2258567894" sldId="308"/>
            <ac:spMk id="3" creationId="{63BED9BB-9C24-405D-B7F7-7A8EAA0C29DC}"/>
          </ac:spMkLst>
        </pc:spChg>
        <pc:spChg chg="mod">
          <ac:chgData name="Alfred Asterjadhi" userId="39de57b9-85c0-4fd1-aaac-8ca2b6560ad0" providerId="ADAL" clId="{052B7345-179A-458C-A99B-DD6878E933F4}" dt="2019-09-19T12:56:30.048" v="1308"/>
          <ac:spMkLst>
            <pc:docMk/>
            <pc:sldMk cId="2258567894" sldId="308"/>
            <ac:spMk id="6" creationId="{160302F6-2069-4D39-8887-4C78EB7D3221}"/>
          </ac:spMkLst>
        </pc:spChg>
      </pc:sldChg>
      <pc:sldMasterChg chg="modSp">
        <pc:chgData name="Alfred Asterjadhi" userId="39de57b9-85c0-4fd1-aaac-8ca2b6560ad0" providerId="ADAL" clId="{052B7345-179A-458C-A99B-DD6878E933F4}" dt="2019-09-19T12:44:09.966" v="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2B7345-179A-458C-A99B-DD6878E933F4}" dt="2019-09-19T12:44:09.966" v="2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052B7345-179A-458C-A99B-DD6878E933F4}" dt="2019-09-19T12:44:00.194" v="12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46ACF4B-BE52-41F4-A551-D86202612217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4475296-3716-4AF0-BE6C-78E3E0A272B7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08F9CB9-0419-4A27-A88B-6AD0D44604A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22AC879-49E3-46F3-9A0A-B2B51BA7F627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B172B2D-9F92-407A-AC8E-70EDC4A2FF5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EAA2E19-C066-46CF-B99B-2CAFFDF73A0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D712206-68B7-4B7C-9636-6752277D4AD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BFE57B7-FCC5-43FA-A329-1ACA871A5D18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E22580F-2027-40D1-A152-8EDF24A1DF09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802.11-19/1719r0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November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B01F-F457-4ED6-AA77-75163E5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CB229-88D9-4F75-A164-20AD092E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This document is the closing report for TGbe for the November 2019 session.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62D4F-D387-4894-8506-BFD458558F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08887-AF61-4965-A91F-866299DEE5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8803B1E-6120-413C-AEE2-90F14262F0F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10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491C-3E29-4F6D-9A04-A66625BD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Completed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97B3B-6A7A-437A-AD64-93C735F0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Discussed ~50 technical submissions covering a range of topics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PHY, MIMO, Multi-AP coordination,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Multi-Link, Low Latency, MAC,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200" dirty="0"/>
              <a:t>Approved a total of 35 motions for inclusion of design concepts to the TGbe SFD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Tone plan, PHY preamble design, SIG field(s) content, multi-link operation, preamble puncturing, MAC functionalities,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19A9D-774D-4EF1-99C7-D0E9308E29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F63B-87D3-492B-ACCD-D2DF9A0B36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F7E326-E038-4638-BDE0-CD6CB326CC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68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January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presentations of submissions 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Joint TG sessions and separate ad-hoc sessions (MAC and PHY)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7D2F3B-8ABA-442B-9BE0-FF653200B69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42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002A-89C8-4CF5-8660-46EAC045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9BB-9C24-405D-B7F7-7A8EAA0C2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 5      (Thursday), 				19:00-22:00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 12 	 (Thursday), 				10:00-13:00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 19 	 (Thursday), 				19:00-22:00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January      9 	 (Thursday), 				10:00-13:00 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9B8DA-3D11-4963-9B61-5BDDD5FCFE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736DD-9FAA-46B9-9461-F34E331422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D9C140-447F-4365-BFEC-F19783C09BF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56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18782</TotalTime>
  <Words>187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TGbe November 2019 Closing Report</vt:lpstr>
      <vt:lpstr>Abstract</vt:lpstr>
      <vt:lpstr>Work Completed</vt:lpstr>
      <vt:lpstr>Goals for January 2020</vt:lpstr>
      <vt:lpstr>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</cp:lastModifiedBy>
  <cp:revision>518</cp:revision>
  <cp:lastPrinted>1601-01-01T00:00:00Z</cp:lastPrinted>
  <dcterms:created xsi:type="dcterms:W3CDTF">2017-01-26T15:28:16Z</dcterms:created>
  <dcterms:modified xsi:type="dcterms:W3CDTF">2019-11-15T06:01:05Z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