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25" r:id="rId24"/>
    <p:sldId id="326" r:id="rId25"/>
    <p:sldId id="341" r:id="rId26"/>
    <p:sldId id="336" r:id="rId27"/>
    <p:sldId id="318" r:id="rId28"/>
    <p:sldId id="355" r:id="rId29"/>
    <p:sldId id="357" r:id="rId30"/>
    <p:sldId id="319" r:id="rId31"/>
    <p:sldId id="342" r:id="rId32"/>
    <p:sldId id="344" r:id="rId33"/>
    <p:sldId id="346" r:id="rId34"/>
    <p:sldId id="365" r:id="rId35"/>
    <p:sldId id="349"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25"/>
            <p14:sldId id="326"/>
          </p14:sldIdLst>
        </p14:section>
        <p14:section name="Day 2" id="{AF565E1E-37B3-4982-AAA3-17998117A1D0}">
          <p14:sldIdLst>
            <p14:sldId id="341"/>
            <p14:sldId id="336"/>
            <p14:sldId id="318"/>
            <p14:sldId id="355"/>
            <p14:sldId id="357"/>
            <p14:sldId id="319"/>
          </p14:sldIdLst>
        </p14:section>
        <p14:section name="Day 3" id="{A03B3DEA-4680-48DB-9008-5B6E42F8D147}">
          <p14:sldIdLst>
            <p14:sldId id="342"/>
            <p14:sldId id="344"/>
            <p14:sldId id="346"/>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04" autoAdjust="0"/>
    <p:restoredTop sz="94660"/>
  </p:normalViewPr>
  <p:slideViewPr>
    <p:cSldViewPr>
      <p:cViewPr varScale="1">
        <p:scale>
          <a:sx n="110" d="100"/>
          <a:sy n="110" d="100"/>
        </p:scale>
        <p:origin x="87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93702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2019-11-04</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5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a:t>
            </a:r>
          </a:p>
          <a:p>
            <a:pPr algn="just">
              <a:spcBef>
                <a:spcPct val="20000"/>
              </a:spcBef>
              <a:buFontTx/>
              <a:buChar char="•"/>
            </a:pPr>
            <a:r>
              <a:rPr lang="en-US" altLang="en-US" sz="2000" b="0" dirty="0"/>
              <a:t>Consider comment resolution submission. </a:t>
            </a:r>
          </a:p>
          <a:p>
            <a:pPr algn="just">
              <a:spcBef>
                <a:spcPct val="20000"/>
              </a:spcBef>
              <a:buFontTx/>
              <a:buChar char="•"/>
            </a:pPr>
            <a:r>
              <a:rPr lang="en-US" altLang="en-US" sz="2000" b="0" dirty="0" err="1"/>
              <a:t>Planing</a:t>
            </a:r>
            <a:r>
              <a:rPr lang="en-US" altLang="en-US" sz="2000" b="0" dirty="0"/>
              <a:t>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5810007"/>
              </p:ext>
            </p:extLst>
          </p:nvPr>
        </p:nvGraphicFramePr>
        <p:xfrm>
          <a:off x="914401" y="1340768"/>
          <a:ext cx="11014247" cy="472430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11-19-1584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4668710"/>
              </p:ext>
            </p:extLst>
          </p:nvPr>
        </p:nvGraphicFramePr>
        <p:xfrm>
          <a:off x="695400" y="1340768"/>
          <a:ext cx="11014246" cy="3291744"/>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79945225"/>
              </p:ext>
            </p:extLst>
          </p:nvPr>
        </p:nvGraphicFramePr>
        <p:xfrm>
          <a:off x="263352" y="1628800"/>
          <a:ext cx="11521279" cy="441944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11-19-1584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592729923"/>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120min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 as time </a:t>
                      </a:r>
                      <a:r>
                        <a:rPr lang="en-US" sz="1800" kern="1200" dirty="0" err="1">
                          <a:solidFill>
                            <a:schemeClr val="dk1"/>
                          </a:solidFill>
                          <a:latin typeface="+mn-lt"/>
                          <a:ea typeface="+mn-ea"/>
                          <a:cs typeface="+mn-cs"/>
                        </a:rPr>
                        <a:t>permis</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68995353"/>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Ali Raissinia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for CIDs xxx and </a:t>
            </a:r>
            <a:r>
              <a:rPr lang="en-US" b="0" dirty="0" err="1"/>
              <a:t>yyy</a:t>
            </a:r>
            <a:r>
              <a:rPr lang="en-US" b="0" dirty="0"/>
              <a:t>.</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81593685"/>
              </p:ext>
            </p:extLst>
          </p:nvPr>
        </p:nvGraphicFramePr>
        <p:xfrm>
          <a:off x="263352" y="1628800"/>
          <a:ext cx="11521279" cy="4084192"/>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extLst>
                  <a:ext uri="{0D108BD9-81ED-4DB2-BD59-A6C34878D82A}">
                    <a16:rowId xmlns:a16="http://schemas.microsoft.com/office/drawing/2014/main" val="3587681611"/>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with change made during discussion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for CIDs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June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6292754"/>
              </p:ext>
            </p:extLst>
          </p:nvPr>
        </p:nvGraphicFramePr>
        <p:xfrm>
          <a:off x="334303" y="1183324"/>
          <a:ext cx="11521279" cy="3748912"/>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Qualcomm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13027</TotalTime>
  <Words>2713</Words>
  <Application>Microsoft Office PowerPoint</Application>
  <PresentationFormat>Widescreen</PresentationFormat>
  <Paragraphs>577</Paragraphs>
  <Slides>43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2</vt:lpstr>
      <vt:lpstr>Nov. Ad Hoc Day 1</vt:lpstr>
      <vt:lpstr>Submission Review</vt:lpstr>
      <vt:lpstr>CR Submission 11-19-?</vt:lpstr>
      <vt:lpstr>AOB?</vt:lpstr>
      <vt:lpstr>PowerPoint Presentation</vt:lpstr>
      <vt:lpstr>May Ad Hoc Day 2</vt:lpstr>
      <vt:lpstr>Nov. Ad Hoc Day 2</vt:lpstr>
      <vt:lpstr>Submission Review</vt:lpstr>
      <vt:lpstr>CR Submission 11-19-???</vt:lpstr>
      <vt:lpstr>CR Submission 11-19-??</vt:lpstr>
      <vt:lpstr>PowerPoint Presentation</vt:lpstr>
      <vt:lpstr>May Ad Hoc Day 3</vt:lpstr>
      <vt:lpstr>June Ad Hoc Day 3</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188</cp:revision>
  <cp:lastPrinted>1601-01-01T00:00:00Z</cp:lastPrinted>
  <dcterms:created xsi:type="dcterms:W3CDTF">2018-08-06T10:28:59Z</dcterms:created>
  <dcterms:modified xsi:type="dcterms:W3CDTF">2019-11-04T23:02:01Z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2019-07-01 18:07:15Z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