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>
      <p:cViewPr varScale="1">
        <p:scale>
          <a:sx n="74" d="100"/>
          <a:sy n="74" d="100"/>
        </p:scale>
        <p:origin x="56" y="1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Nov.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Waikoloa, Hawaii Nov. 2019 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258 comments, 205 technical and 53 editorial, by that completed CR for LB240.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Approved generation of P802.11az draft D2.0 and initiation of WG recirculation ballot (pending WG approval).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Updated TG timelines.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Towards Jan. Meeting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Generate P802.11az D2.0.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Initiate and complete recirculation ballot.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Nov. 20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	(Wednesday), 13:00 ET – 14:30 ET – cancelled.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Jan. 8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 	(Wednesday), 13:00 ET – 15:00 ET (2hr)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/>
            <a:endParaRPr lang="en-US" altLang="en-US" dirty="0"/>
          </a:p>
          <a:p>
            <a:pPr marL="0" indent="0"/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14934</TotalTime>
  <Words>175</Words>
  <Application>Microsoft Office PowerPoint</Application>
  <PresentationFormat>Widescreen</PresentationFormat>
  <Paragraphs>41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TGaz Next Generation Positioning  Nov. Meeting Closing Report</vt:lpstr>
      <vt:lpstr>Abstract</vt:lpstr>
      <vt:lpstr>TG Status And Work Completed</vt:lpstr>
      <vt:lpstr>Goal Towards Jan. Meeting and Beyond</vt:lpstr>
      <vt:lpstr>Teleconference Schedule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256</cp:revision>
  <cp:lastPrinted>1601-01-01T00:00:00Z</cp:lastPrinted>
  <dcterms:created xsi:type="dcterms:W3CDTF">2018-08-06T10:28:59Z</dcterms:created>
  <dcterms:modified xsi:type="dcterms:W3CDTF">2019-11-15T02:45:52Z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2019-07-18 14:45:10Z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</Properties>
</file>