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6" r:id="rId4"/>
    <p:sldId id="311" r:id="rId5"/>
    <p:sldId id="313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266"/>
            <p14:sldId id="311"/>
            <p14:sldId id="313"/>
          </p14:sldIdLst>
        </p14:section>
        <p14:section name="Template slides and motion formats" id="{8A990A65-CB67-469F-A02E-6E443C58FA9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69" autoAdjust="0"/>
    <p:restoredTop sz="94660"/>
  </p:normalViewPr>
  <p:slideViewPr>
    <p:cSldViewPr>
      <p:cViewPr varScale="1">
        <p:scale>
          <a:sx n="74" d="100"/>
          <a:sy n="74" d="100"/>
        </p:scale>
        <p:origin x="56" y="10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Nov.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Nov.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802.11-19/1714r0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/>
              <a:t>Nov.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Nov.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596240"/>
              </p:ext>
            </p:extLst>
          </p:nvPr>
        </p:nvGraphicFramePr>
        <p:xfrm>
          <a:off x="990600" y="2416175"/>
          <a:ext cx="10628313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" name="Document" r:id="rId4" imgW="10797356" imgH="2534496" progId="Word.Document.8">
                  <p:embed/>
                </p:oleObj>
              </mc:Choice>
              <mc:Fallback>
                <p:oleObj name="Document" r:id="rId4" imgW="10797356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6175"/>
                        <a:ext cx="10628313" cy="24574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Waikoloa, Hawaii Nov. 2019 meeting.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/>
              <a:t>TG Status And Work Completed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Adopted 258 comments, 205 technical and 53 editorial, by that completed CR for LB240.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Approved generation of P802.11az draft D2.0 and initiation of WG recirculation ballot (pending WG approval).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Updated TG timelines.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767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Towards Jan. Meeting and Beyond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628800"/>
            <a:ext cx="10361084" cy="44732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Generate P802.11az D2.0.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Initiate and complete recirculation ballot.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221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/>
              <a:t>Nov. 20</a:t>
            </a:r>
            <a:r>
              <a:rPr lang="en-US" altLang="en-US" b="0" baseline="30000" dirty="0"/>
              <a:t>th</a:t>
            </a:r>
            <a:r>
              <a:rPr lang="en-US" altLang="en-US" b="0" dirty="0"/>
              <a:t> 	(Wednesday), 13:00 ET – 14:30 ET – cancelled.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/>
              <a:t>Jan. 8</a:t>
            </a:r>
            <a:r>
              <a:rPr lang="en-US" altLang="en-US" b="0" baseline="30000" dirty="0"/>
              <a:t>th</a:t>
            </a:r>
            <a:r>
              <a:rPr lang="en-US" altLang="en-US" b="0" dirty="0"/>
              <a:t>  	(Wednesday), 13:00 ET – 15:00 ET (2hr)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b="0" dirty="0"/>
          </a:p>
          <a:p>
            <a:pPr marL="0" indent="0"/>
            <a:endParaRPr lang="en-US" altLang="en-US" dirty="0"/>
          </a:p>
          <a:p>
            <a:pPr marL="0" indent="0"/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722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14934</TotalTime>
  <Words>175</Words>
  <Application>Microsoft Office PowerPoint</Application>
  <PresentationFormat>Widescreen</PresentationFormat>
  <Paragraphs>41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TGaz Next Generation Positioning  Nov. Meeting Closing Report</vt:lpstr>
      <vt:lpstr>Abstract</vt:lpstr>
      <vt:lpstr>TG Status And Work Completed</vt:lpstr>
      <vt:lpstr>Goal Towards Jan. Meeting and Beyond</vt:lpstr>
      <vt:lpstr>Teleconference Schedule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256</cp:revision>
  <cp:lastPrinted>1601-01-01T00:00:00Z</cp:lastPrinted>
  <dcterms:created xsi:type="dcterms:W3CDTF">2018-08-06T10:28:59Z</dcterms:created>
  <dcterms:modified xsi:type="dcterms:W3CDTF">2019-11-15T02:45:52Z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2019-07-18 14:45:10Z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</Properties>
</file>