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0"/>
  </p:notesMasterIdLst>
  <p:handoutMasterIdLst>
    <p:handoutMasterId r:id="rId12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363" r:id="rId74"/>
    <p:sldId id="364" r:id="rId75"/>
    <p:sldId id="386" r:id="rId76"/>
    <p:sldId id="356" r:id="rId77"/>
    <p:sldId id="385" r:id="rId78"/>
    <p:sldId id="381" r:id="rId79"/>
    <p:sldId id="380" r:id="rId80"/>
    <p:sldId id="383" r:id="rId81"/>
    <p:sldId id="384" r:id="rId82"/>
    <p:sldId id="365" r:id="rId83"/>
    <p:sldId id="366" r:id="rId84"/>
    <p:sldId id="387" r:id="rId85"/>
    <p:sldId id="389" r:id="rId86"/>
    <p:sldId id="388" r:id="rId87"/>
    <p:sldId id="367" r:id="rId88"/>
    <p:sldId id="368" r:id="rId89"/>
    <p:sldId id="390" r:id="rId90"/>
    <p:sldId id="358" r:id="rId91"/>
    <p:sldId id="394" r:id="rId92"/>
    <p:sldId id="395" r:id="rId93"/>
    <p:sldId id="402" r:id="rId94"/>
    <p:sldId id="369" r:id="rId95"/>
    <p:sldId id="370" r:id="rId96"/>
    <p:sldId id="392" r:id="rId97"/>
    <p:sldId id="359" r:id="rId98"/>
    <p:sldId id="393" r:id="rId99"/>
    <p:sldId id="396" r:id="rId100"/>
    <p:sldId id="397" r:id="rId101"/>
    <p:sldId id="391" r:id="rId102"/>
    <p:sldId id="398" r:id="rId103"/>
    <p:sldId id="399" r:id="rId104"/>
    <p:sldId id="400" r:id="rId105"/>
    <p:sldId id="401" r:id="rId106"/>
    <p:sldId id="404" r:id="rId107"/>
    <p:sldId id="403" r:id="rId108"/>
    <p:sldId id="405" r:id="rId109"/>
    <p:sldId id="406" r:id="rId110"/>
    <p:sldId id="371" r:id="rId111"/>
    <p:sldId id="372" r:id="rId112"/>
    <p:sldId id="312" r:id="rId113"/>
    <p:sldId id="259" r:id="rId114"/>
    <p:sldId id="260" r:id="rId115"/>
    <p:sldId id="261" r:id="rId116"/>
    <p:sldId id="262" r:id="rId117"/>
    <p:sldId id="263" r:id="rId118"/>
    <p:sldId id="264" r:id="rId1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6" d="100"/>
          <a:sy n="76" d="100"/>
        </p:scale>
        <p:origin x="188"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97</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101</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102</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9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27695541"/>
              </p:ext>
            </p:extLst>
          </p:nvPr>
        </p:nvGraphicFramePr>
        <p:xfrm>
          <a:off x="929215" y="1484786"/>
          <a:ext cx="10460568" cy="6245647"/>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r>
                        <a:rPr lang="en-US" sz="1400" dirty="0"/>
                        <a:t>11-19-2008</a:t>
                      </a:r>
                    </a:p>
                  </a:txBody>
                  <a:tcPr marT="45712" marB="45712"/>
                </a:tc>
                <a:tc>
                  <a:txBody>
                    <a:bodyPr/>
                    <a:lstStyle/>
                    <a:p>
                      <a:r>
                        <a:rPr lang="en-US" sz="14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CID 1921</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11-19-2010r2? for CIDs 1011, 1022, 1026, 1052, 1054, 1057, 1817, 1818, 1820, 1822, 1824, 2290, 2291,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t>
            </a:r>
            <a:r>
              <a:rPr lang="en-US" sz="2000" b="0"/>
              <a:t>A):</a:t>
            </a:r>
            <a:endParaRPr lang="en-US" sz="2000" b="0" dirty="0"/>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0323145"/>
              </p:ext>
            </p:extLst>
          </p:nvPr>
        </p:nvGraphicFramePr>
        <p:xfrm>
          <a:off x="407368" y="1484786"/>
          <a:ext cx="11233247" cy="400987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600" dirty="0"/>
                        <a:t>35min as time permits</a:t>
                      </a:r>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388260620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Wed. </a:t>
                      </a:r>
                    </a:p>
                  </a:txBody>
                  <a:tcPr marT="45712" marB="45712"/>
                </a:tc>
                <a:extLst>
                  <a:ext uri="{0D108BD9-81ED-4DB2-BD59-A6C34878D82A}">
                    <a16:rowId xmlns:a16="http://schemas.microsoft.com/office/drawing/2014/main" val="10004"/>
                  </a:ext>
                </a:extLst>
              </a:tr>
              <a:tr h="188277">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2358207941"/>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endParaRPr lang="en-US" sz="1600" dirty="0"/>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r h="188277">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34649568"/>
              </p:ext>
            </p:extLst>
          </p:nvPr>
        </p:nvGraphicFramePr>
        <p:xfrm>
          <a:off x="929215" y="1484786"/>
          <a:ext cx="10460568" cy="35024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11-19-1572</a:t>
                      </a:r>
                    </a:p>
                  </a:txBody>
                  <a:tcPr marT="45712" marB="45712"/>
                </a:tc>
                <a:tc>
                  <a:txBody>
                    <a:bodyPr/>
                    <a:lstStyle/>
                    <a:p>
                      <a:r>
                        <a:rPr lang="fi-FI" sz="1400" dirty="0"/>
                        <a:t>Rethna Pulikkoonattu</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400" dirty="0"/>
                    </a:p>
                  </a:txBody>
                  <a:tcPr marT="45712" marB="45712"/>
                </a:tc>
                <a:tc>
                  <a:txBody>
                    <a:bodyPr/>
                    <a:lstStyle/>
                    <a:p>
                      <a:r>
                        <a:rPr lang="en-US" sz="1400" dirty="0"/>
                        <a:t>Technical</a:t>
                      </a:r>
                    </a:p>
                  </a:txBody>
                  <a:tcPr marT="45712" marB="45712"/>
                </a:tc>
                <a:tc>
                  <a:txBody>
                    <a:bodyPr/>
                    <a:lstStyle/>
                    <a:p>
                      <a:r>
                        <a:rPr lang="en-US" dirty="0"/>
                        <a:t>As needed.</a:t>
                      </a:r>
                    </a:p>
                  </a:txBody>
                  <a:tcPr marT="45712" marB="45712"/>
                </a:tc>
                <a:extLst>
                  <a:ext uri="{0D108BD9-81ED-4DB2-BD59-A6C34878D82A}">
                    <a16:rowId xmlns:a16="http://schemas.microsoft.com/office/drawing/2014/main" val="10002"/>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1940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95744</TotalTime>
  <Words>8790</Words>
  <Application>Microsoft Office PowerPoint</Application>
  <PresentationFormat>Widescreen</PresentationFormat>
  <Paragraphs>1817</Paragraphs>
  <Slides>118</Slides>
  <Notes>26</Notes>
  <HiddenSlides>33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118</vt:i4>
      </vt:variant>
    </vt:vector>
  </HeadingPairs>
  <TitlesOfParts>
    <vt:vector size="125"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Reminder to do attendance</vt:lpstr>
      <vt:lpstr>Recess</vt:lpstr>
      <vt:lpstr>Meeting Slot # 5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794</cp:revision>
  <cp:lastPrinted>1601-01-01T00:00:00Z</cp:lastPrinted>
  <dcterms:created xsi:type="dcterms:W3CDTF">2018-08-06T10:28:59Z</dcterms:created>
  <dcterms:modified xsi:type="dcterms:W3CDTF">2019-11-13T02:20:10Z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2019-11-13 02:20:08Z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