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37" r:id="rId21"/>
    <p:sldId id="314" r:id="rId22"/>
    <p:sldId id="313" r:id="rId23"/>
    <p:sldId id="289" r:id="rId24"/>
    <p:sldId id="290" r:id="rId25"/>
    <p:sldId id="315" r:id="rId26"/>
    <p:sldId id="312" r:id="rId27"/>
    <p:sldId id="259" r:id="rId28"/>
    <p:sldId id="260" r:id="rId29"/>
    <p:sldId id="261" r:id="rId30"/>
    <p:sldId id="262" r:id="rId31"/>
    <p:sldId id="263"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37"/>
            <p14:sldId id="314"/>
            <p14:sldId id="313"/>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35" autoAdjust="0"/>
    <p:restoredTop sz="94660"/>
  </p:normalViewPr>
  <p:slideViewPr>
    <p:cSldViewPr>
      <p:cViewPr varScale="1">
        <p:scale>
          <a:sx n="67" d="100"/>
          <a:sy n="67" d="100"/>
        </p:scale>
        <p:origin x="62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a:t>
            </a:r>
            <a:r>
              <a:rPr lang="en-US" altLang="en-US" dirty="0" smtClean="0"/>
              <a:t>. – Nov. </a:t>
            </a:r>
            <a:r>
              <a:rPr lang="en-US" altLang="en-US" dirty="0" smtClean="0"/>
              <a:t>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2019-10-01</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4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dirty="0" smtClean="0">
                <a:solidFill>
                  <a:schemeClr val="tx2"/>
                </a:solidFill>
              </a:rPr>
              <a:t>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(Feng)</a:t>
            </a:r>
          </a:p>
          <a:p>
            <a:pPr lvl="1" algn="just">
              <a:spcBef>
                <a:spcPct val="20000"/>
              </a:spcBef>
              <a:buFontTx/>
              <a:buChar char="•"/>
            </a:pPr>
            <a:r>
              <a:rPr lang="en-US" altLang="en-US" sz="1400" dirty="0"/>
              <a:t>11-19-1686r0 – resolutions to a set of LB240 CIDs (part-7</a:t>
            </a:r>
            <a:r>
              <a:rPr lang="en-US" altLang="en-US" sz="1400" dirty="0" smtClean="0"/>
              <a:t>) (Ganesh)</a:t>
            </a:r>
            <a:endParaRPr lang="en-US" altLang="en-US" sz="1400" dirty="0"/>
          </a:p>
          <a:p>
            <a:pPr lvl="1" algn="just">
              <a:spcBef>
                <a:spcPct val="20000"/>
              </a:spcBef>
              <a:buFontTx/>
              <a:buChar char="•"/>
            </a:pPr>
            <a:r>
              <a:rPr lang="en-US" altLang="en-US" sz="1400" dirty="0"/>
              <a:t>11-19-1368r2 -- resolutions to a set of LB240 CIDs (</a:t>
            </a:r>
            <a:r>
              <a:rPr lang="en-US" altLang="en-US" sz="1400" dirty="0" smtClean="0"/>
              <a:t>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a:t>
            </a:r>
          </a:p>
          <a:p>
            <a:pPr lvl="1" algn="just">
              <a:spcBef>
                <a:spcPct val="20000"/>
              </a:spcBef>
              <a:buFontTx/>
              <a:buChar char="•"/>
            </a:pPr>
            <a:r>
              <a:rPr lang="en-US" sz="1400" dirty="0"/>
              <a:t>11-19-1584 CR Ranging Parameters field </a:t>
            </a:r>
            <a:r>
              <a:rPr lang="en-US" sz="1400" dirty="0" smtClean="0"/>
              <a:t>(Dibakar)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dirty="0" smtClean="0">
                <a:solidFill>
                  <a:schemeClr val="tx2"/>
                </a:solidFill>
              </a:rPr>
              <a:t>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commenter 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a:t>
            </a:r>
            <a:r>
              <a:rPr lang="en-US" altLang="en-US" sz="1800" b="0" dirty="0" smtClean="0"/>
              <a:t>submission pipeline:</a:t>
            </a:r>
          </a:p>
          <a:p>
            <a:pPr lvl="1" algn="just">
              <a:spcBef>
                <a:spcPct val="20000"/>
              </a:spcBef>
              <a:buFontTx/>
              <a:buChar char="•"/>
            </a:pPr>
            <a:r>
              <a:rPr lang="en-US" altLang="en-US" sz="1600" b="0" dirty="0" smtClean="0"/>
              <a:t>11-19-1563R1 </a:t>
            </a:r>
            <a:r>
              <a:rPr lang="en-US" altLang="en-US" sz="1600" b="0" dirty="0"/>
              <a:t>CR for Miscellaneous CIDs in LB240_part </a:t>
            </a:r>
            <a:r>
              <a:rPr lang="en-US" altLang="en-US" sz="1600" b="0" dirty="0" smtClean="0"/>
              <a:t>2 (Feng)</a:t>
            </a:r>
          </a:p>
          <a:p>
            <a:pPr lvl="1" algn="just">
              <a:spcBef>
                <a:spcPct val="20000"/>
              </a:spcBef>
              <a:buFontTx/>
              <a:buChar char="•"/>
            </a:pPr>
            <a:r>
              <a:rPr lang="en-US" altLang="en-US" sz="1600" dirty="0"/>
              <a:t>11-19-1686r0 – resolutions to a set of LB240 CIDs (part-7</a:t>
            </a:r>
            <a:r>
              <a:rPr lang="en-US" altLang="en-US" sz="1600" dirty="0" smtClean="0"/>
              <a:t>) (Ganesh)</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a:t>
            </a:r>
            <a:r>
              <a:rPr lang="en-US" altLang="en-US" dirty="0" smtClean="0"/>
              <a:t>Sep</a:t>
            </a:r>
            <a:r>
              <a:rPr lang="en-US" altLang="en-US" dirty="0" smtClean="0"/>
              <a:t>. </a:t>
            </a:r>
            <a:r>
              <a:rPr lang="en-US" altLang="en-US" dirty="0" smtClean="0"/>
              <a:t>and Nov. IEEE </a:t>
            </a:r>
            <a:r>
              <a:rPr lang="en-US" altLang="en-US" dirty="0" smtClean="0"/>
              <a:t>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14121</TotalTime>
  <Words>1963</Words>
  <Application>Microsoft Office PowerPoint</Application>
  <PresentationFormat>Widescreen</PresentationFormat>
  <Paragraphs>351</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Submission pipeline</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111</cp:revision>
  <cp:lastPrinted>1601-01-01T00:00:00Z</cp:lastPrinted>
  <dcterms:created xsi:type="dcterms:W3CDTF">2018-08-06T10:28:59Z</dcterms:created>
  <dcterms:modified xsi:type="dcterms:W3CDTF">2019-10-02T05:53:01Z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2019-10-02 05:53:01Z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