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06" r:id="rId3"/>
    <p:sldId id="307" r:id="rId4"/>
    <p:sldId id="305" r:id="rId5"/>
    <p:sldId id="308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2B7345-179A-458C-A99B-DD6878E933F4}" v="3" dt="2019-09-19T12:56:30.0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>
      <p:cViewPr varScale="1">
        <p:scale>
          <a:sx n="114" d="100"/>
          <a:sy n="114" d="100"/>
        </p:scale>
        <p:origin x="1716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99B12B7-90BB-4F1D-9D33-59BA235E947A}"/>
    <pc:docChg chg="custSel modSld">
      <pc:chgData name="Alfred Asterjadhi" userId="39de57b9-85c0-4fd1-aaac-8ca2b6560ad0" providerId="ADAL" clId="{B99B12B7-90BB-4F1D-9D33-59BA235E947A}" dt="2019-09-19T12:40:41.944" v="24" actId="20577"/>
      <pc:docMkLst>
        <pc:docMk/>
      </pc:docMkLst>
      <pc:sldChg chg="modSp">
        <pc:chgData name="Alfred Asterjadhi" userId="39de57b9-85c0-4fd1-aaac-8ca2b6560ad0" providerId="ADAL" clId="{B99B12B7-90BB-4F1D-9D33-59BA235E947A}" dt="2019-09-19T12:40:41.944" v="24" actId="20577"/>
        <pc:sldMkLst>
          <pc:docMk/>
          <pc:sldMk cId="0" sldId="256"/>
        </pc:sldMkLst>
        <pc:spChg chg="mod">
          <ac:chgData name="Alfred Asterjadhi" userId="39de57b9-85c0-4fd1-aaac-8ca2b6560ad0" providerId="ADAL" clId="{B99B12B7-90BB-4F1D-9D33-59BA235E947A}" dt="2019-09-19T12:39:49.538" v="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B99B12B7-90BB-4F1D-9D33-59BA235E947A}" dt="2019-09-19T12:40:09.237" v="21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B99B12B7-90BB-4F1D-9D33-59BA235E947A}" dt="2019-09-19T12:40:41.944" v="24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  <pc:docChgLst>
    <pc:chgData name="Alfred Asterjadhi" userId="39de57b9-85c0-4fd1-aaac-8ca2b6560ad0" providerId="ADAL" clId="{052B7345-179A-458C-A99B-DD6878E933F4}"/>
    <pc:docChg chg="custSel modSld modMainMaster">
      <pc:chgData name="Alfred Asterjadhi" userId="39de57b9-85c0-4fd1-aaac-8ca2b6560ad0" providerId="ADAL" clId="{052B7345-179A-458C-A99B-DD6878E933F4}" dt="2019-09-19T12:56:30.048" v="1308"/>
      <pc:docMkLst>
        <pc:docMk/>
      </pc:docMkLst>
      <pc:sldChg chg="modSp">
        <pc:chgData name="Alfred Asterjadhi" userId="39de57b9-85c0-4fd1-aaac-8ca2b6560ad0" providerId="ADAL" clId="{052B7345-179A-458C-A99B-DD6878E933F4}" dt="2019-09-19T12:44:57.383" v="61" actId="20577"/>
        <pc:sldMkLst>
          <pc:docMk/>
          <pc:sldMk cId="1347423047" sldId="305"/>
        </pc:sldMkLst>
        <pc:spChg chg="mod">
          <ac:chgData name="Alfred Asterjadhi" userId="39de57b9-85c0-4fd1-aaac-8ca2b6560ad0" providerId="ADAL" clId="{052B7345-179A-458C-A99B-DD6878E933F4}" dt="2019-09-19T12:44:49.391" v="48" actId="20577"/>
          <ac:spMkLst>
            <pc:docMk/>
            <pc:sldMk cId="1347423047" sldId="305"/>
            <ac:spMk id="2" creationId="{00000000-0000-0000-0000-000000000000}"/>
          </ac:spMkLst>
        </pc:spChg>
        <pc:spChg chg="mod">
          <ac:chgData name="Alfred Asterjadhi" userId="39de57b9-85c0-4fd1-aaac-8ca2b6560ad0" providerId="ADAL" clId="{052B7345-179A-458C-A99B-DD6878E933F4}" dt="2019-09-19T12:44:44.502" v="38" actId="6549"/>
          <ac:spMkLst>
            <pc:docMk/>
            <pc:sldMk cId="1347423047" sldId="305"/>
            <ac:spMk id="3" creationId="{00000000-0000-0000-0000-000000000000}"/>
          </ac:spMkLst>
        </pc:spChg>
        <pc:spChg chg="mod">
          <ac:chgData name="Alfred Asterjadhi" userId="39de57b9-85c0-4fd1-aaac-8ca2b6560ad0" providerId="ADAL" clId="{052B7345-179A-458C-A99B-DD6878E933F4}" dt="2019-09-19T12:44:57.383" v="61" actId="20577"/>
          <ac:spMkLst>
            <pc:docMk/>
            <pc:sldMk cId="1347423047" sldId="305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052B7345-179A-458C-A99B-DD6878E933F4}" dt="2019-09-19T12:56:17.165" v="1306" actId="20577"/>
        <pc:sldMkLst>
          <pc:docMk/>
          <pc:sldMk cId="3718105655" sldId="306"/>
        </pc:sldMkLst>
        <pc:spChg chg="mod">
          <ac:chgData name="Alfred Asterjadhi" userId="39de57b9-85c0-4fd1-aaac-8ca2b6560ad0" providerId="ADAL" clId="{052B7345-179A-458C-A99B-DD6878E933F4}" dt="2019-09-19T12:44:18.878" v="33" actId="20577"/>
          <ac:spMkLst>
            <pc:docMk/>
            <pc:sldMk cId="3718105655" sldId="306"/>
            <ac:spMk id="3" creationId="{AD0CB229-88D9-4F75-A164-20AD092ED2DB}"/>
          </ac:spMkLst>
        </pc:spChg>
        <pc:spChg chg="mod">
          <ac:chgData name="Alfred Asterjadhi" userId="39de57b9-85c0-4fd1-aaac-8ca2b6560ad0" providerId="ADAL" clId="{052B7345-179A-458C-A99B-DD6878E933F4}" dt="2019-09-19T12:56:17.165" v="1306" actId="20577"/>
          <ac:spMkLst>
            <pc:docMk/>
            <pc:sldMk cId="3718105655" sldId="306"/>
            <ac:spMk id="6" creationId="{CF57BECC-7A12-4E4A-92DB-FAF90B3B341A}"/>
          </ac:spMkLst>
        </pc:spChg>
      </pc:sldChg>
      <pc:sldChg chg="modSp">
        <pc:chgData name="Alfred Asterjadhi" userId="39de57b9-85c0-4fd1-aaac-8ca2b6560ad0" providerId="ADAL" clId="{052B7345-179A-458C-A99B-DD6878E933F4}" dt="2019-09-19T12:56:25.057" v="1307"/>
        <pc:sldMkLst>
          <pc:docMk/>
          <pc:sldMk cId="1728682971" sldId="307"/>
        </pc:sldMkLst>
        <pc:spChg chg="mod">
          <ac:chgData name="Alfred Asterjadhi" userId="39de57b9-85c0-4fd1-aaac-8ca2b6560ad0" providerId="ADAL" clId="{052B7345-179A-458C-A99B-DD6878E933F4}" dt="2019-09-19T12:55:24.202" v="1297" actId="20577"/>
          <ac:spMkLst>
            <pc:docMk/>
            <pc:sldMk cId="1728682971" sldId="307"/>
            <ac:spMk id="3" creationId="{81F97B3B-6A7A-437A-AD64-93C735F073F2}"/>
          </ac:spMkLst>
        </pc:spChg>
        <pc:spChg chg="mod">
          <ac:chgData name="Alfred Asterjadhi" userId="39de57b9-85c0-4fd1-aaac-8ca2b6560ad0" providerId="ADAL" clId="{052B7345-179A-458C-A99B-DD6878E933F4}" dt="2019-09-19T12:56:25.057" v="1307"/>
          <ac:spMkLst>
            <pc:docMk/>
            <pc:sldMk cId="1728682971" sldId="307"/>
            <ac:spMk id="6" creationId="{202BB38C-B736-49E7-A627-2A038D2D131B}"/>
          </ac:spMkLst>
        </pc:spChg>
      </pc:sldChg>
      <pc:sldChg chg="modSp">
        <pc:chgData name="Alfred Asterjadhi" userId="39de57b9-85c0-4fd1-aaac-8ca2b6560ad0" providerId="ADAL" clId="{052B7345-179A-458C-A99B-DD6878E933F4}" dt="2019-09-19T12:56:30.048" v="1308"/>
        <pc:sldMkLst>
          <pc:docMk/>
          <pc:sldMk cId="2258567894" sldId="308"/>
        </pc:sldMkLst>
        <pc:spChg chg="mod">
          <ac:chgData name="Alfred Asterjadhi" userId="39de57b9-85c0-4fd1-aaac-8ca2b6560ad0" providerId="ADAL" clId="{052B7345-179A-458C-A99B-DD6878E933F4}" dt="2019-09-19T12:44:35.786" v="34"/>
          <ac:spMkLst>
            <pc:docMk/>
            <pc:sldMk cId="2258567894" sldId="308"/>
            <ac:spMk id="3" creationId="{63BED9BB-9C24-405D-B7F7-7A8EAA0C29DC}"/>
          </ac:spMkLst>
        </pc:spChg>
        <pc:spChg chg="mod">
          <ac:chgData name="Alfred Asterjadhi" userId="39de57b9-85c0-4fd1-aaac-8ca2b6560ad0" providerId="ADAL" clId="{052B7345-179A-458C-A99B-DD6878E933F4}" dt="2019-09-19T12:56:30.048" v="1308"/>
          <ac:spMkLst>
            <pc:docMk/>
            <pc:sldMk cId="2258567894" sldId="308"/>
            <ac:spMk id="6" creationId="{160302F6-2069-4D39-8887-4C78EB7D3221}"/>
          </ac:spMkLst>
        </pc:spChg>
      </pc:sldChg>
      <pc:sldMasterChg chg="modSp">
        <pc:chgData name="Alfred Asterjadhi" userId="39de57b9-85c0-4fd1-aaac-8ca2b6560ad0" providerId="ADAL" clId="{052B7345-179A-458C-A99B-DD6878E933F4}" dt="2019-09-19T12:44:09.966" v="2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2B7345-179A-458C-A99B-DD6878E933F4}" dt="2019-09-19T12:44:09.966" v="2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052B7345-179A-458C-A99B-DD6878E933F4}" dt="2019-09-19T12:44:00.194" v="12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802.11-19/1710r0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September 2019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2019-09-19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6B01F-F457-4ED6-AA77-75163E55E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0CB229-88D9-4F75-A164-20AD092ED2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This document is the closing report for TGbe for the September 2019 session.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62D4F-D387-4894-8506-BFD458558F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08887-AF61-4965-A91F-866299DEE5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57BECC-7A12-4E4A-92DB-FAF90B3B34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8105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F491C-3E29-4F6D-9A04-A66625BD6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 Completed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97B3B-6A7A-437A-AD64-93C735F07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Approved the creation of two ad-hoc groups  (MAC and PHY)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Held elections and confirmed the appointment of 2 ad-hoc chairs per ad-hoc group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/>
              <a:t>Discussed technical submissions covering a wide range of topics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Ran straw polls on 15 submissions that were presented during the conference calls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Completed presentations of submissions in back-logged queue (past presentations)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/>
              <a:t>Discussed 13 new technical submissions on a variety of topics</a:t>
            </a:r>
          </a:p>
          <a:p>
            <a:pPr marL="800100"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/>
              <a:t>Ran several motions for inclusion of preliminary concepts to TGbe SFD</a:t>
            </a:r>
            <a:endParaRPr lang="en-US" sz="1400" dirty="0"/>
          </a:p>
          <a:p>
            <a:pPr marL="914400" lvl="2" indent="0"/>
            <a:endParaRPr lang="en-US" sz="16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019A9D-774D-4EF1-99C7-D0E9308E29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5F63B-87D3-492B-ACCD-D2DF9A0B36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02BB38C-B736-49E7-A627-2A038D2D13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8682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November 2019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 technical contributions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7423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93002A-89C8-4CF5-8660-46EAC0453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ED9BB-9C24-405D-B7F7-7A8EAA0C2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October 10		  (Thursday), 				10:00-12:30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October 17	  	  (Thursday), 				19:30-22:00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October 31 	  (Thursday), 				 10:00-12:30 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November 7 	  (Thursday), 				 19:30-22:00 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E9B8DA-3D11-4963-9B61-5BDDD5FCFE9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F736DD-9FAA-46B9-9461-F34E331422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0302F6-2069-4D39-8887-4C78EB7D322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856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18622</TotalTime>
  <Words>182</Words>
  <Application>Microsoft Office PowerPoint</Application>
  <PresentationFormat>On-screen Show (4:3)</PresentationFormat>
  <Paragraphs>41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TGbe September 2019 Closing Report</vt:lpstr>
      <vt:lpstr>Abstract</vt:lpstr>
      <vt:lpstr>Work Completed</vt:lpstr>
      <vt:lpstr>Goals for November 2019</vt:lpstr>
      <vt:lpstr>Teleconference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Closing Report</dc:title>
  <dc:creator>Alfred Asterjadhi</dc:creator>
  <cp:lastModifiedBy>Alfred Aster</cp:lastModifiedBy>
  <cp:revision>507</cp:revision>
  <cp:lastPrinted>1601-01-01T00:00:00Z</cp:lastPrinted>
  <dcterms:created xsi:type="dcterms:W3CDTF">2017-01-26T15:28:16Z</dcterms:created>
  <dcterms:modified xsi:type="dcterms:W3CDTF">2019-09-19T12:56:30Z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