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49" r:id="rId3"/>
    <p:sldId id="350" r:id="rId4"/>
    <p:sldId id="353" r:id="rId5"/>
    <p:sldId id="351" r:id="rId6"/>
    <p:sldId id="352" r:id="rId7"/>
    <p:sldId id="347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1436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802.11-19/1709r0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</a:t>
            </a:r>
            <a:r>
              <a:rPr lang="en-US" sz="1600" b="1" dirty="0" smtClean="0">
                <a:latin typeface="Arial" pitchFamily="34" charset="0"/>
              </a:rPr>
              <a:t>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46-05-coex-agenda-for-sep-2019-in-hanoi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46-05-coex-agenda-for-sep-2019-in-hanoi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48-01-coex-post-coex-workshop-liaison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48-01-coex-post-coex-workshop-liaison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Hanoi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Sept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19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September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20581"/>
              </p:ext>
            </p:extLst>
          </p:nvPr>
        </p:nvGraphicFramePr>
        <p:xfrm>
          <a:off x="685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</a:t>
            </a:r>
            <a:r>
              <a:rPr lang="en-AU" dirty="0" smtClean="0"/>
              <a:t>a discussion </a:t>
            </a:r>
            <a:r>
              <a:rPr lang="en-AU" dirty="0" smtClean="0"/>
              <a:t>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</a:t>
            </a:r>
            <a:r>
              <a:rPr lang="en-AU" dirty="0" smtClean="0"/>
              <a:t>Hanoi </a:t>
            </a:r>
            <a:r>
              <a:rPr lang="en-AU" dirty="0" smtClean="0"/>
              <a:t>in </a:t>
            </a:r>
            <a:r>
              <a:rPr lang="en-AU" dirty="0" smtClean="0"/>
              <a:t>Sept </a:t>
            </a:r>
            <a:r>
              <a:rPr lang="en-AU" dirty="0"/>
              <a:t>2019 </a:t>
            </a: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11-19-1446-05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 smtClean="0"/>
              <a:t>Highlighted need to discuss SC’s future after 11ax complete</a:t>
            </a:r>
          </a:p>
          <a:p>
            <a:pPr lvl="2"/>
            <a:r>
              <a:rPr lang="en-AU" dirty="0" smtClean="0"/>
              <a:t>Influence coexistence for 802.11ax/be in 6GHz?</a:t>
            </a:r>
          </a:p>
          <a:p>
            <a:pPr lvl="2"/>
            <a:r>
              <a:rPr lang="en-AU" dirty="0" smtClean="0"/>
              <a:t>Submissions invited …</a:t>
            </a:r>
          </a:p>
          <a:p>
            <a:pPr lvl="1"/>
            <a:r>
              <a:rPr lang="en-AU" dirty="0" smtClean="0"/>
              <a:t>Reviewed IEEE 802.11 Coexistence Workshop outcomes</a:t>
            </a:r>
          </a:p>
          <a:p>
            <a:pPr lvl="2"/>
            <a:r>
              <a:rPr lang="en-AU" dirty="0" smtClean="0"/>
              <a:t>Survey showed workshop was “very good” and “very useful”!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  <a:endParaRPr lang="en-AU" dirty="0" smtClean="0"/>
          </a:p>
          <a:p>
            <a:pPr lvl="2"/>
            <a:r>
              <a:rPr lang="en-AU" dirty="0" smtClean="0"/>
              <a:t>Agreed to liaise agenda, papers, minutes, survey results to 3GPP RAN/RAN1, WFA, WBA, GSMA</a:t>
            </a:r>
          </a:p>
          <a:p>
            <a:pPr lvl="1"/>
            <a:r>
              <a:rPr lang="en-AU" dirty="0" smtClean="0"/>
              <a:t>Reviewed status </a:t>
            </a:r>
            <a:r>
              <a:rPr lang="en-AU" dirty="0" smtClean="0"/>
              <a:t>of technical topics priority order (according to surveys)</a:t>
            </a:r>
          </a:p>
          <a:p>
            <a:pPr lvl="2"/>
            <a:r>
              <a:rPr lang="en-AU" dirty="0" smtClean="0"/>
              <a:t>PD/ED &amp; ED-only/common preambles, no/short LBT, reservation signals, </a:t>
            </a:r>
            <a:r>
              <a:rPr lang="en-AU" dirty="0" err="1" smtClean="0"/>
              <a:t>etc</a:t>
            </a:r>
            <a:r>
              <a:rPr lang="en-AU" dirty="0" smtClean="0"/>
              <a:t> …</a:t>
            </a:r>
          </a:p>
          <a:p>
            <a:pPr lvl="2"/>
            <a:r>
              <a:rPr lang="en-AU" dirty="0" smtClean="0"/>
              <a:t>… but no agreed actions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</a:t>
            </a:r>
            <a:r>
              <a:rPr lang="en-AU" dirty="0" smtClean="0"/>
              <a:t>Hanoi </a:t>
            </a:r>
            <a:r>
              <a:rPr lang="en-AU" dirty="0" smtClean="0"/>
              <a:t>in </a:t>
            </a:r>
            <a:r>
              <a:rPr lang="en-AU" dirty="0" smtClean="0"/>
              <a:t>Sept </a:t>
            </a:r>
            <a:r>
              <a:rPr lang="en-AU" dirty="0"/>
              <a:t>2019 </a:t>
            </a: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11-19-1446-05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Reviewed ETSI BRAN status</a:t>
            </a:r>
          </a:p>
          <a:p>
            <a:pPr lvl="2"/>
            <a:r>
              <a:rPr lang="en-AU" dirty="0"/>
              <a:t>Overlap with previous topics</a:t>
            </a:r>
          </a:p>
          <a:p>
            <a:pPr lvl="2"/>
            <a:r>
              <a:rPr lang="en-AU" dirty="0" smtClean="0"/>
              <a:t>6GHz WI on EN 303 687 starting soon</a:t>
            </a:r>
          </a:p>
          <a:p>
            <a:pPr lvl="2"/>
            <a:r>
              <a:rPr lang="en-AU" dirty="0" smtClean="0"/>
              <a:t>Discussion on testing preambles &amp; ED/PD thresholds</a:t>
            </a:r>
          </a:p>
          <a:p>
            <a:pPr lvl="2"/>
            <a:r>
              <a:rPr lang="en-AU" dirty="0" smtClean="0"/>
              <a:t>Discussions on spectral mask requirement discussions</a:t>
            </a:r>
          </a:p>
          <a:p>
            <a:pPr lvl="2"/>
            <a:r>
              <a:rPr lang="en-AU" dirty="0" smtClean="0"/>
              <a:t>Next </a:t>
            </a:r>
            <a:r>
              <a:rPr lang="en-AU" dirty="0" smtClean="0"/>
              <a:t>meeting in October 2019, with ETSI members welcome</a:t>
            </a:r>
          </a:p>
          <a:p>
            <a:pPr lvl="1"/>
            <a:r>
              <a:rPr lang="en-AU" dirty="0" smtClean="0"/>
              <a:t>Reviewed status of 3GPP RAN1 work in NR-U</a:t>
            </a:r>
          </a:p>
          <a:p>
            <a:pPr lvl="2"/>
            <a:r>
              <a:rPr lang="en-AU" dirty="0" smtClean="0"/>
              <a:t>Overlap with previous topics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6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err="1" smtClean="0"/>
              <a:t>Coex</a:t>
            </a:r>
            <a:r>
              <a:rPr lang="en-AU" dirty="0" smtClean="0"/>
              <a:t> SC has been remarkably influential … but future success requires stakeholder engagement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838200" y="1676400"/>
            <a:ext cx="2514600" cy="503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802.11 </a:t>
            </a:r>
            <a:r>
              <a:rPr kumimoji="0" lang="en-A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Coex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SC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86400" y="4114800"/>
            <a:ext cx="2514600" cy="503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RAN/RAN1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838200" y="4114800"/>
            <a:ext cx="2514600" cy="503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ETSI BRAN</a:t>
            </a:r>
          </a:p>
        </p:txBody>
      </p:sp>
      <p:cxnSp>
        <p:nvCxnSpPr>
          <p:cNvPr id="12" name="Curved Connector 11"/>
          <p:cNvCxnSpPr>
            <a:stCxn id="6" idx="2"/>
            <a:endCxn id="10" idx="0"/>
          </p:cNvCxnSpPr>
          <p:nvPr/>
        </p:nvCxnSpPr>
        <p:spPr bwMode="auto">
          <a:xfrm rot="5400000">
            <a:off x="1128132" y="3147432"/>
            <a:ext cx="1934736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" name="Curved Connector 12"/>
          <p:cNvCxnSpPr>
            <a:stCxn id="6" idx="3"/>
            <a:endCxn id="8" idx="0"/>
          </p:cNvCxnSpPr>
          <p:nvPr/>
        </p:nvCxnSpPr>
        <p:spPr bwMode="auto">
          <a:xfrm>
            <a:off x="3352800" y="1928232"/>
            <a:ext cx="3390900" cy="218656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5334000" y="1752600"/>
            <a:ext cx="1828800" cy="762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Influenced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by: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Formal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LS’s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400" baseline="0" dirty="0" smtClean="0">
                <a:latin typeface="+mj-lt"/>
              </a:rPr>
              <a:t>Informal</a:t>
            </a:r>
            <a:r>
              <a:rPr lang="en-AU" sz="1400" dirty="0" smtClean="0">
                <a:latin typeface="+mj-lt"/>
              </a:rPr>
              <a:t> contacts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25450" y="3200400"/>
            <a:ext cx="1708150" cy="762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Influenced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by: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Formal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LS’s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400" baseline="0" dirty="0" smtClean="0">
                <a:latin typeface="+mj-lt"/>
              </a:rPr>
              <a:t>Informal</a:t>
            </a:r>
            <a:r>
              <a:rPr lang="en-AU" sz="1400" dirty="0" smtClean="0">
                <a:latin typeface="+mj-lt"/>
              </a:rPr>
              <a:t> contacts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3" name="Curved Connector 22"/>
          <p:cNvCxnSpPr>
            <a:stCxn id="10" idx="3"/>
            <a:endCxn id="8" idx="1"/>
          </p:cNvCxnSpPr>
          <p:nvPr/>
        </p:nvCxnSpPr>
        <p:spPr bwMode="auto">
          <a:xfrm>
            <a:off x="3352800" y="4366632"/>
            <a:ext cx="2133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05200" y="4419600"/>
            <a:ext cx="1828800" cy="762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Influenced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by: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EN 301 893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Informal contacts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486400" y="4631164"/>
            <a:ext cx="2514600" cy="2747536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Results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B050"/>
                </a:solidFill>
                <a:latin typeface="+mj-lt"/>
              </a:rPr>
              <a:t>LBT based on EDCA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B050"/>
                </a:solidFill>
                <a:latin typeface="+mj-lt"/>
              </a:rPr>
              <a:t>Duration limited COT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B050"/>
                </a:solidFill>
                <a:latin typeface="+mj-lt"/>
              </a:rPr>
              <a:t>ED-only </a:t>
            </a:r>
            <a:r>
              <a:rPr lang="en-AU" dirty="0">
                <a:solidFill>
                  <a:srgbClr val="FF0000"/>
                </a:solidFill>
                <a:latin typeface="+mj-lt"/>
              </a:rPr>
              <a:t>or ED/PD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6600"/>
                </a:solidFill>
                <a:latin typeface="+mj-lt"/>
              </a:rPr>
              <a:t>CW adjustment rules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6600"/>
                </a:solidFill>
                <a:latin typeface="+mj-lt"/>
              </a:rPr>
              <a:t>“success” definition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6600"/>
                </a:solidFill>
                <a:latin typeface="+mj-lt"/>
              </a:rPr>
              <a:t>Multi-channel </a:t>
            </a:r>
            <a:r>
              <a:rPr lang="en-AU" dirty="0" smtClean="0">
                <a:solidFill>
                  <a:srgbClr val="FF6600"/>
                </a:solidFill>
                <a:latin typeface="+mj-lt"/>
              </a:rPr>
              <a:t>rules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FF6600"/>
                </a:solidFill>
                <a:latin typeface="+mj-lt"/>
              </a:rPr>
              <a:t>More starting positions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0000"/>
                </a:solidFill>
                <a:latin typeface="+mj-lt"/>
              </a:rPr>
              <a:t>11a based common preamble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0000"/>
                </a:solidFill>
                <a:latin typeface="+mj-lt"/>
              </a:rPr>
              <a:t>Blocking energy  </a:t>
            </a:r>
          </a:p>
          <a:p>
            <a:pPr marL="177800" indent="-177800" eaLnBrk="0" hangingPunct="0">
              <a:buFont typeface="Arial" panose="020B0604020202020204" pitchFamily="34" charset="0"/>
              <a:buChar char="•"/>
            </a:pPr>
            <a:endParaRPr lang="en-AU" dirty="0">
              <a:latin typeface="+mj-lt"/>
            </a:endParaRP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AU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825190" y="4618464"/>
            <a:ext cx="2514600" cy="2696736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Results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dirty="0" smtClean="0">
                <a:solidFill>
                  <a:srgbClr val="00B050"/>
                </a:solidFill>
                <a:latin typeface="+mj-lt"/>
              </a:rPr>
              <a:t>LBT based on EDCA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b="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Duration limite</a:t>
            </a:r>
            <a:r>
              <a:rPr lang="en-AU" dirty="0" smtClean="0">
                <a:solidFill>
                  <a:srgbClr val="00B050"/>
                </a:solidFill>
                <a:latin typeface="+mj-lt"/>
              </a:rPr>
              <a:t>d COT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dirty="0" smtClean="0">
                <a:solidFill>
                  <a:srgbClr val="00B050"/>
                </a:solidFill>
                <a:latin typeface="+mj-lt"/>
              </a:rPr>
              <a:t>ED-only or ED/PD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dirty="0" smtClean="0">
                <a:solidFill>
                  <a:srgbClr val="FF6600"/>
                </a:solidFill>
                <a:latin typeface="+mj-lt"/>
              </a:rPr>
              <a:t>CW adjustment rules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dirty="0" smtClean="0">
                <a:solidFill>
                  <a:srgbClr val="FF6600"/>
                </a:solidFill>
                <a:latin typeface="+mj-lt"/>
              </a:rPr>
              <a:t>“success” definition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dirty="0" smtClean="0">
                <a:solidFill>
                  <a:srgbClr val="FF6600"/>
                </a:solidFill>
                <a:latin typeface="+mj-lt"/>
              </a:rPr>
              <a:t>Multi-channel rules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dirty="0" smtClean="0">
                <a:solidFill>
                  <a:srgbClr val="00B050"/>
                </a:solidFill>
                <a:latin typeface="+mj-lt"/>
              </a:rPr>
              <a:t>11a based common preamble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dirty="0" smtClean="0">
                <a:solidFill>
                  <a:srgbClr val="FF0000"/>
                </a:solidFill>
                <a:latin typeface="+mj-lt"/>
              </a:rPr>
              <a:t>Blocking energy  </a:t>
            </a: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AU" dirty="0" smtClean="0">
              <a:latin typeface="+mj-lt"/>
            </a:endParaRPr>
          </a:p>
          <a:p>
            <a:pPr marL="177800" marR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AU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657600" y="2605808"/>
            <a:ext cx="1219200" cy="7516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Coex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Workshop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32" name="Curved Connector 31"/>
          <p:cNvCxnSpPr>
            <a:stCxn id="30" idx="1"/>
            <a:endCxn id="47" idx="0"/>
          </p:cNvCxnSpPr>
          <p:nvPr/>
        </p:nvCxnSpPr>
        <p:spPr bwMode="auto">
          <a:xfrm rot="10800000" flipV="1">
            <a:off x="3104840" y="2981619"/>
            <a:ext cx="552760" cy="112394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9" name="Curved Connector 38"/>
          <p:cNvCxnSpPr>
            <a:stCxn id="30" idx="0"/>
            <a:endCxn id="44" idx="2"/>
          </p:cNvCxnSpPr>
          <p:nvPr/>
        </p:nvCxnSpPr>
        <p:spPr bwMode="auto">
          <a:xfrm rot="16200000" flipV="1">
            <a:off x="3482828" y="1821436"/>
            <a:ext cx="419394" cy="114935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1" name="Curved Connector 40"/>
          <p:cNvCxnSpPr>
            <a:stCxn id="30" idx="3"/>
          </p:cNvCxnSpPr>
          <p:nvPr/>
        </p:nvCxnSpPr>
        <p:spPr bwMode="auto">
          <a:xfrm>
            <a:off x="4876800" y="2981619"/>
            <a:ext cx="1098550" cy="109911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2882900" y="1679865"/>
            <a:ext cx="469900" cy="50654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869890" y="4105565"/>
            <a:ext cx="469900" cy="50654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08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err="1" smtClean="0"/>
              <a:t>Coex</a:t>
            </a:r>
            <a:r>
              <a:rPr lang="en-AU" dirty="0" smtClean="0"/>
              <a:t> SC agreed to liaise workshop materials to </a:t>
            </a:r>
            <a:br>
              <a:rPr lang="en-AU" dirty="0" smtClean="0"/>
            </a:br>
            <a:r>
              <a:rPr lang="en-AU" dirty="0"/>
              <a:t>3GPP </a:t>
            </a:r>
            <a:r>
              <a:rPr lang="en-AU" dirty="0" smtClean="0"/>
              <a:t>RAN/RAN1</a:t>
            </a:r>
            <a:r>
              <a:rPr lang="en-AU" dirty="0"/>
              <a:t>, ETSI BRAN, WFA, WBA </a:t>
            </a:r>
            <a:r>
              <a:rPr lang="en-AU" dirty="0" smtClean="0"/>
              <a:t>&amp; </a:t>
            </a:r>
            <a:r>
              <a:rPr lang="en-AU" dirty="0"/>
              <a:t>GSMA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in </a:t>
            </a:r>
            <a:r>
              <a:rPr lang="en-AU" dirty="0" err="1" smtClean="0"/>
              <a:t>Coex</a:t>
            </a:r>
            <a:r>
              <a:rPr lang="en-AU" dirty="0" smtClean="0"/>
              <a:t> SC</a:t>
            </a:r>
            <a:endParaRPr lang="en-AU" dirty="0"/>
          </a:p>
          <a:p>
            <a:pPr lvl="1"/>
            <a:r>
              <a:rPr lang="en-AU" i="1" dirty="0"/>
              <a:t>The IEEE 802.11 Coexistence SC recommends to the IEEE 802.11 WG that a liaison (see </a:t>
            </a:r>
            <a:r>
              <a:rPr lang="en-AU" i="1" dirty="0">
                <a:solidFill>
                  <a:srgbClr val="FF0000"/>
                </a:solidFill>
                <a:hlinkClick r:id="rId2"/>
              </a:rPr>
              <a:t>11-19-1448-01</a:t>
            </a:r>
            <a:r>
              <a:rPr lang="en-AU" i="1" dirty="0"/>
              <a:t>) be sent from the IEEE 802.11 WG to 3GPP RAN, 3GPP RAN1, ETSI BRAN, WFA, WBA and GSMA </a:t>
            </a:r>
            <a:r>
              <a:rPr lang="en-AU" i="1" dirty="0" smtClean="0"/>
              <a:t>notifying </a:t>
            </a:r>
            <a:r>
              <a:rPr lang="en-AU" i="1" dirty="0" smtClean="0">
                <a:solidFill>
                  <a:srgbClr val="FF0000"/>
                </a:solidFill>
              </a:rPr>
              <a:t>them</a:t>
            </a:r>
            <a:r>
              <a:rPr lang="en-AU" i="1" dirty="0" smtClean="0"/>
              <a:t> </a:t>
            </a:r>
            <a:r>
              <a:rPr lang="en-AU" i="1" dirty="0"/>
              <a:t>of the availability of documents from the IEEE 802.11 </a:t>
            </a:r>
            <a:r>
              <a:rPr lang="en-AU" i="1" dirty="0" smtClean="0">
                <a:solidFill>
                  <a:srgbClr val="FF0000"/>
                </a:solidFill>
              </a:rPr>
              <a:t>Coexistence</a:t>
            </a:r>
            <a:r>
              <a:rPr lang="en-AU" i="1" dirty="0" smtClean="0"/>
              <a:t> Workshop </a:t>
            </a:r>
            <a:r>
              <a:rPr lang="en-AU" i="1" dirty="0"/>
              <a:t>(agenda, minutes, papers) and the results from the post workshop surveys (along with a caveat on their use)</a:t>
            </a:r>
          </a:p>
          <a:p>
            <a:pPr lvl="1"/>
            <a:r>
              <a:rPr lang="en-AU" dirty="0"/>
              <a:t>Moved: Evgeny Khorov</a:t>
            </a:r>
          </a:p>
          <a:p>
            <a:pPr lvl="1"/>
            <a:r>
              <a:rPr lang="en-AU" dirty="0"/>
              <a:t>Seconded: Brian Hart</a:t>
            </a:r>
          </a:p>
          <a:p>
            <a:pPr lvl="1"/>
            <a:r>
              <a:rPr lang="en-AU" dirty="0"/>
              <a:t>Result: 9/0/4</a:t>
            </a:r>
          </a:p>
          <a:p>
            <a:pPr lvl="1"/>
            <a:r>
              <a:rPr lang="en-AU" dirty="0" smtClean="0"/>
              <a:t>Note: text in </a:t>
            </a:r>
            <a:r>
              <a:rPr lang="en-AU" dirty="0" smtClean="0">
                <a:solidFill>
                  <a:srgbClr val="FF0000"/>
                </a:solidFill>
              </a:rPr>
              <a:t>red</a:t>
            </a:r>
            <a:r>
              <a:rPr lang="en-AU" dirty="0" smtClean="0"/>
              <a:t> were editorials made after the motion was approved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8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The WG will considered liaise workshop materials to 3GPP RAN/RAN1</a:t>
            </a:r>
            <a:r>
              <a:rPr lang="en-AU" dirty="0"/>
              <a:t>, ETSI BRAN, WFA, WBA </a:t>
            </a:r>
            <a:r>
              <a:rPr lang="en-AU" dirty="0" smtClean="0"/>
              <a:t>&amp; </a:t>
            </a:r>
            <a:r>
              <a:rPr lang="en-AU" dirty="0"/>
              <a:t>GSMA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in IEEE 802.11 WG</a:t>
            </a:r>
            <a:endParaRPr lang="en-AU" dirty="0"/>
          </a:p>
          <a:p>
            <a:pPr lvl="1"/>
            <a:r>
              <a:rPr lang="en-AU" i="1" dirty="0" smtClean="0"/>
              <a:t>The IEEE </a:t>
            </a:r>
            <a:r>
              <a:rPr lang="en-AU" i="1" dirty="0"/>
              <a:t>802.11 WG </a:t>
            </a:r>
            <a:r>
              <a:rPr lang="en-AU" i="1" dirty="0" smtClean="0"/>
              <a:t>approves using the material in </a:t>
            </a:r>
            <a:r>
              <a:rPr lang="en-AU" i="1" dirty="0" smtClean="0">
                <a:solidFill>
                  <a:srgbClr val="FF0000"/>
                </a:solidFill>
                <a:hlinkClick r:id="rId2"/>
              </a:rPr>
              <a:t>11-19-1448-01</a:t>
            </a:r>
            <a:r>
              <a:rPr lang="en-AU" i="1" dirty="0" smtClean="0"/>
              <a:t> as the basis of a Liaison Statement from the </a:t>
            </a:r>
            <a:r>
              <a:rPr lang="en-AU" i="1" dirty="0"/>
              <a:t>IEEE 802.11 WG to 3GPP RAN, 3GPP RAN1, ETSI BRAN, WFA, WBA and </a:t>
            </a:r>
            <a:r>
              <a:rPr lang="en-AU" i="1" dirty="0" smtClean="0"/>
              <a:t>GSMA, </a:t>
            </a:r>
            <a:r>
              <a:rPr lang="en-AU" i="1" dirty="0"/>
              <a:t>notifying </a:t>
            </a:r>
            <a:r>
              <a:rPr lang="en-AU" i="1" dirty="0" smtClean="0"/>
              <a:t>them of </a:t>
            </a:r>
            <a:r>
              <a:rPr lang="en-AU" i="1" dirty="0"/>
              <a:t>the availability of documents from the IEEE 802.11 </a:t>
            </a:r>
            <a:r>
              <a:rPr lang="en-AU" i="1" dirty="0" smtClean="0"/>
              <a:t>Coexistence Workshop </a:t>
            </a:r>
            <a:r>
              <a:rPr lang="en-AU" i="1" dirty="0"/>
              <a:t>(agenda, minutes, papers) and the results from the post workshop surveys (along with a caveat on their use)</a:t>
            </a:r>
          </a:p>
          <a:p>
            <a:pPr lvl="1"/>
            <a:r>
              <a:rPr lang="en-AU" dirty="0"/>
              <a:t>Moved: </a:t>
            </a:r>
            <a:r>
              <a:rPr lang="en-AU" dirty="0" smtClean="0"/>
              <a:t>Andrew Myles</a:t>
            </a:r>
            <a:endParaRPr lang="en-AU" dirty="0"/>
          </a:p>
          <a:p>
            <a:pPr lvl="1"/>
            <a:r>
              <a:rPr lang="en-AU" dirty="0"/>
              <a:t>Seconded</a:t>
            </a:r>
            <a:r>
              <a:rPr lang="en-AU" dirty="0" smtClean="0"/>
              <a:t>:</a:t>
            </a:r>
            <a:endParaRPr lang="en-AU" dirty="0"/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1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Coexistence SC will continue </a:t>
            </a:r>
            <a:r>
              <a:rPr lang="en-AU" dirty="0" smtClean="0"/>
              <a:t>promoting good coexistence in Hawaii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Coexistence SC will meet in </a:t>
            </a:r>
            <a:r>
              <a:rPr lang="en-AU" dirty="0" smtClean="0"/>
              <a:t>Hawaii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2019</a:t>
            </a:r>
          </a:p>
          <a:p>
            <a:pPr lvl="1"/>
            <a:r>
              <a:rPr lang="en-AU" dirty="0"/>
              <a:t>Prepare for ETSI BRAN meeting in December 2019</a:t>
            </a:r>
          </a:p>
          <a:p>
            <a:pPr lvl="1"/>
            <a:r>
              <a:rPr lang="en-AU" dirty="0"/>
              <a:t>Review recent 3GPP RAN/RAN1 activities</a:t>
            </a:r>
          </a:p>
          <a:p>
            <a:pPr lvl="1"/>
            <a:r>
              <a:rPr lang="en-AU" dirty="0"/>
              <a:t>Discuss various technical topics</a:t>
            </a:r>
          </a:p>
          <a:p>
            <a:pPr lvl="1"/>
            <a:r>
              <a:rPr lang="en-AU" dirty="0"/>
              <a:t>Discuss extension of SC scope beyond life of </a:t>
            </a:r>
            <a:r>
              <a:rPr lang="en-AU" dirty="0" smtClean="0"/>
              <a:t>802.11ax</a:t>
            </a:r>
            <a:endParaRPr lang="en-AU" dirty="0"/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645</Words>
  <Application>Microsoft Office PowerPoint</Application>
  <PresentationFormat>On-screen Show (4:3)</PresentationFormat>
  <Paragraphs>106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802-11-Submission</vt:lpstr>
      <vt:lpstr>IEEE 802.11 Coexistence SC closing report in Hanoi in Sept 2019</vt:lpstr>
      <vt:lpstr>IEEE 802.11 Coexistence SC achieved its goals as a discussion forum for coexistence issues</vt:lpstr>
      <vt:lpstr>IEEE 802.11 Coexistence SC achieved its goals as an effective discussion forum for coexistence issues</vt:lpstr>
      <vt:lpstr>The Coex SC has been remarkably influential … but future success requires stakeholder engagement</vt:lpstr>
      <vt:lpstr>The Coex SC agreed to liaise workshop materials to  3GPP RAN/RAN1, ETSI BRAN, WFA, WBA &amp; GSMA</vt:lpstr>
      <vt:lpstr>The WG will considered liaise workshop materials to 3GPP RAN/RAN1, ETSI BRAN, WFA, WBA &amp; GSMA</vt:lpstr>
      <vt:lpstr>IEEE 802.11 Coexistence SC will continue promoting good coexistence in Hawaii in Nov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2019-09-19T12:28:16Z</dcterms:modified>
</cp:coreProperties>
</file>