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5" r:id="rId2"/>
    <p:sldId id="266" r:id="rId3"/>
    <p:sldId id="267" r:id="rId4"/>
    <p:sldId id="268" r:id="rId5"/>
    <p:sldId id="269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8" autoAdjust="0"/>
    <p:restoredTop sz="94660"/>
  </p:normalViewPr>
  <p:slideViewPr>
    <p:cSldViewPr>
      <p:cViewPr varScale="1">
        <p:scale>
          <a:sx n="67" d="100"/>
          <a:sy n="67" d="100"/>
        </p:scale>
        <p:origin x="644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937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48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832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C0FE0FD1-4DD9-4FB0-9C7C-C209A0639D2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002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90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Osama Aboul-Magd (Huawei Technologies)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Osama Aboul-Magd (Huawei Technologies)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 (Huawei Technologies)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 (Huawei Technologies)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Osama Aboul-Magd (Huawei Technologies)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802.11-19/1708r0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348-06-00ax-coexistence-assurance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9/11-19-1409-06-00ax-tgax-september-2019-meeting-agenda.ppt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914401" y="131765"/>
            <a:ext cx="3276599" cy="4572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altLang="zh-CN" sz="1800" b="1" dirty="0">
                <a:solidFill>
                  <a:schemeClr val="bg2"/>
                </a:solidFill>
              </a:rPr>
              <a:t>September 2019</a:t>
            </a:r>
            <a:endParaRPr lang="en-US" sz="1800" b="1" dirty="0">
              <a:solidFill>
                <a:schemeClr val="bg2"/>
              </a:solidFill>
            </a:endParaRP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391401" y="6475413"/>
            <a:ext cx="3962400" cy="1539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200" dirty="0">
                <a:solidFill>
                  <a:schemeClr val="tx1"/>
                </a:solidFill>
              </a:rPr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TGax</a:t>
            </a:r>
            <a:r>
              <a:rPr lang="en-US" dirty="0"/>
              <a:t> September 2019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2019-09-19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3631131"/>
              </p:ext>
            </p:extLst>
          </p:nvPr>
        </p:nvGraphicFramePr>
        <p:xfrm>
          <a:off x="1143001" y="2590799"/>
          <a:ext cx="9829800" cy="29818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Document" r:id="rId4" imgW="8610834" imgH="2617202" progId="Word.Document.8">
                  <p:embed/>
                </p:oleObj>
              </mc:Choice>
              <mc:Fallback>
                <p:oleObj name="Document" r:id="rId4" imgW="8610834" imgH="261720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1" y="2590799"/>
                        <a:ext cx="9829800" cy="298186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88065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914401" y="257175"/>
            <a:ext cx="1904999" cy="27622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altLang="zh-CN" sz="1800" b="1" dirty="0">
                <a:solidFill>
                  <a:schemeClr val="bg2"/>
                </a:solidFill>
              </a:rPr>
              <a:t>September 2019</a:t>
            </a:r>
            <a:endParaRPr lang="en-US" sz="1800" b="1" dirty="0">
              <a:solidFill>
                <a:schemeClr val="bg2"/>
              </a:solidFill>
            </a:endParaRP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8534400" y="6475412"/>
            <a:ext cx="2895600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200" dirty="0">
                <a:solidFill>
                  <a:schemeClr val="tx1"/>
                </a:solidFill>
              </a:rPr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/>
              <a:t>This document is the closing report for the TGax for the September 2019 session.</a:t>
            </a:r>
          </a:p>
        </p:txBody>
      </p:sp>
    </p:spTree>
    <p:extLst>
      <p:ext uri="{BB962C8B-B14F-4D97-AF65-F5344CB8AC3E}">
        <p14:creationId xmlns:p14="http://schemas.microsoft.com/office/powerpoint/2010/main" val="4267481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85800"/>
            <a:ext cx="7772400" cy="1447800"/>
          </a:xfrm>
        </p:spPr>
        <p:txBody>
          <a:bodyPr/>
          <a:lstStyle/>
          <a:p>
            <a:r>
              <a:rPr lang="en-CA" dirty="0"/>
              <a:t>Work Completed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10668000" cy="45720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The group completed the resolution of all comments received on draft 5.0.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Motion passed in the TG to instruct the Editor to prepare draft 5.0 and start a 15-day recirculation ballot.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Motion passed to approve the new revision of the TG Coexistence Assurance document. </a:t>
            </a:r>
            <a:r>
              <a:rPr lang="en-CA" sz="1800" dirty="0"/>
              <a:t>	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dirty="0">
                <a:hlinkClick r:id="rId3"/>
              </a:rPr>
              <a:t>https://mentor.ieee.org/802.11/dcn/16/11-16-1348-06-00ax-coexistence-assurance.docx</a:t>
            </a:r>
            <a:r>
              <a:rPr lang="en-CA" sz="1400" dirty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Motion passed to approve the TG MDR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The TG agenda is available at: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dirty="0">
                <a:hlinkClick r:id="rId4"/>
              </a:rPr>
              <a:t>https://mentor.ieee.org/802.11/dcn</a:t>
            </a:r>
            <a:r>
              <a:rPr lang="en-CA">
                <a:hlinkClick r:id="rId4"/>
              </a:rPr>
              <a:t>/19/11-19-1409-06-00ax-tgax-september-2019-meeting-agenda</a:t>
            </a:r>
            <a:r>
              <a:rPr lang="en-CA" dirty="0">
                <a:hlinkClick r:id="rId4"/>
              </a:rPr>
              <a:t>.pptx</a:t>
            </a:r>
            <a:r>
              <a:rPr lang="en-CA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990600" y="257175"/>
            <a:ext cx="1752600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zh-CN" sz="1800" b="1" dirty="0">
                <a:solidFill>
                  <a:schemeClr val="bg2"/>
                </a:solidFill>
              </a:rPr>
              <a:t>September 2019</a:t>
            </a:r>
            <a:endParaRPr lang="en-US" sz="1800" b="1" dirty="0">
              <a:solidFill>
                <a:schemeClr val="bg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8458200" y="6475412"/>
            <a:ext cx="3071285" cy="3063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1200">
                <a:solidFill>
                  <a:schemeClr val="tx1"/>
                </a:solidFill>
              </a:rPr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982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990600" y="289069"/>
            <a:ext cx="1752600" cy="27622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altLang="zh-CN" sz="1800" b="1" dirty="0">
                <a:solidFill>
                  <a:schemeClr val="bg2"/>
                </a:solidFill>
              </a:rPr>
              <a:t>September 2019</a:t>
            </a:r>
            <a:endParaRPr lang="en-US" sz="1800" b="1" dirty="0">
              <a:solidFill>
                <a:schemeClr val="bg2"/>
              </a:solidFill>
            </a:endParaRP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8305800" y="6475412"/>
            <a:ext cx="3047999" cy="36353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200" dirty="0">
                <a:solidFill>
                  <a:schemeClr val="tx1"/>
                </a:solidFill>
              </a:rPr>
              <a:t>Osama Aboul-Magd (Huawei Technologies)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49BA8DF-A3A2-4703-BC17-810D8C76635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2019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10515600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Start working on comments received on draft D5.0</a:t>
            </a:r>
          </a:p>
        </p:txBody>
      </p:sp>
    </p:spTree>
    <p:extLst>
      <p:ext uri="{BB962C8B-B14F-4D97-AF65-F5344CB8AC3E}">
        <p14:creationId xmlns:p14="http://schemas.microsoft.com/office/powerpoint/2010/main" val="2350700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2800" dirty="0"/>
              <a:t>As needed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8090965" y="6566694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Osama Aboul-Magd (Huawei Technologies)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893619" y="297658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6893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25</TotalTime>
  <Words>207</Words>
  <Application>Microsoft Office PowerPoint</Application>
  <PresentationFormat>Widescreen</PresentationFormat>
  <Paragraphs>52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Office Theme</vt:lpstr>
      <vt:lpstr>Document</vt:lpstr>
      <vt:lpstr>TGax September 2019 Closing Report</vt:lpstr>
      <vt:lpstr>Abstract</vt:lpstr>
      <vt:lpstr>Work Completed</vt:lpstr>
      <vt:lpstr>November 2019 Goals</vt:lpstr>
      <vt:lpstr>Teleconference Schedule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TGax September 2019 Closing Report</dc:title>
  <dc:creator>Osama AboulMagd</dc:creator>
  <cp:lastModifiedBy>Osama ABOULMAGD</cp:lastModifiedBy>
  <cp:revision>6</cp:revision>
  <cp:lastPrinted>1601-01-01T00:00:00Z</cp:lastPrinted>
  <dcterms:created xsi:type="dcterms:W3CDTF">2019-08-14T12:52:35Z</dcterms:created>
  <dcterms:modified xsi:type="dcterms:W3CDTF">2019-09-19T10:32:40Z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1565785546</vt:lpwstr>
  </property>
</Properties>
</file>