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57" d="100"/>
          <a:sy n="57" d="100"/>
        </p:scale>
        <p:origin x="566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74-08-000m-2019-september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21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TGmd</a:t>
            </a:r>
            <a:r>
              <a:rPr lang="en-GB" dirty="0" smtClean="0"/>
              <a:t> Closing Report September 2019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30382"/>
              </p:ext>
            </p:extLst>
          </p:nvPr>
        </p:nvGraphicFramePr>
        <p:xfrm>
          <a:off x="989013" y="2420938"/>
          <a:ext cx="101123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0938"/>
                        <a:ext cx="10112375" cy="2452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presentation contains the IEEE 802.11 </a:t>
            </a:r>
            <a:r>
              <a:rPr lang="en-US" altLang="en-US" dirty="0" err="1"/>
              <a:t>TGmd</a:t>
            </a:r>
            <a:r>
              <a:rPr lang="en-US" altLang="en-US" dirty="0"/>
              <a:t> closing report for the </a:t>
            </a:r>
            <a:r>
              <a:rPr lang="en-US" altLang="en-US" dirty="0" smtClean="0"/>
              <a:t>September </a:t>
            </a:r>
            <a:r>
              <a:rPr lang="en-US" altLang="en-US" dirty="0"/>
              <a:t>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comment resolution of 723 comments received in </a:t>
            </a:r>
            <a:r>
              <a:rPr lang="en-US" altLang="ja-JP" dirty="0" smtClean="0"/>
              <a:t>LB236</a:t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Approved motion for Working Group Letter Ballot on P802.11REVmd D3.0</a:t>
            </a:r>
            <a:br>
              <a:rPr lang="en-US" altLang="ja-JP" dirty="0" smtClean="0"/>
            </a:br>
            <a:r>
              <a:rPr lang="en-US" dirty="0"/>
              <a:t>Recirculation ballot on P802.11REVmd expected to open October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>
              <a:defRPr/>
            </a:pPr>
            <a:r>
              <a:rPr lang="en-US" dirty="0"/>
              <a:t>	</a:t>
            </a:r>
            <a:r>
              <a:rPr lang="en-US" dirty="0" smtClean="0"/>
              <a:t>Plan to request EC approval for SB in November 2019</a:t>
            </a:r>
            <a:endParaRPr lang="en-US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Planned teleconference: 2019-11-01 10am Eastern, 2 hours</a:t>
            </a:r>
          </a:p>
          <a:p>
            <a:r>
              <a:rPr lang="en-US" dirty="0" smtClean="0"/>
              <a:t>Agenda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mentor.ieee.org/802.11/dcn/19/11-19-1374-08-000m-2019-september-tgmd-agenda.pptx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 - Pool formation is open, closes 2019-10-11</a:t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November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December 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PAR: </a:t>
            </a:r>
            <a:r>
              <a:rPr lang="en-US" altLang="en-US" dirty="0" smtClean="0">
                <a:hlinkClick r:id="rId3"/>
              </a:rPr>
              <a:t>https://mentor.ieee.org/802.11/dcn/17/11-17-0004-03-0000-revision-par-proposal-tgmd.doc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Approved </a:t>
            </a:r>
            <a:r>
              <a:rPr lang="en-US" altLang="en-US" dirty="0"/>
              <a:t>PARs: </a:t>
            </a:r>
            <a:r>
              <a:rPr lang="en-US" altLang="en-US" dirty="0">
                <a:hlinkClick r:id="rId4"/>
              </a:rPr>
              <a:t>https://standards.ieee.org/about/sba/index.html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Comment spreadsheet: </a:t>
            </a:r>
            <a:r>
              <a:rPr lang="en-US" altLang="en-US" dirty="0">
                <a:hlinkClick r:id="rId5"/>
              </a:rPr>
              <a:t>https://mentor.ieee.org/802.11/dcn/18/11-18-0611-21-000m-revmd-wg-ballot-comments.xls</a:t>
            </a:r>
            <a:r>
              <a:rPr lang="en-US" altLang="en-US" dirty="0"/>
              <a:t>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51</TotalTime>
  <Words>217</Words>
  <Application>Microsoft Office PowerPoint</Application>
  <PresentationFormat>Widescreen</PresentationFormat>
  <Paragraphs>62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Microsoft Word 97 - 2003 Document</vt:lpstr>
      <vt:lpstr>TGmd Closing Report September 2019</vt:lpstr>
      <vt:lpstr>Abstract</vt:lpstr>
      <vt:lpstr>Work Completed this week</vt:lpstr>
      <vt:lpstr>TGmd Schedule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TGmd Closing Report September 2019</dc:title>
  <dc:subject>2019 September TGmd Closing Report</dc:subject>
  <dc:creator>Stanley, Dorothy</dc:creator>
  <cp:keywords>11-19-1706r0</cp:keywords>
  <cp:lastModifiedBy>Stanley, Dorothy</cp:lastModifiedBy>
  <cp:revision>4</cp:revision>
  <cp:lastPrinted>1601-01-01T00:00:00Z</cp:lastPrinted>
  <dcterms:created xsi:type="dcterms:W3CDTF">2019-09-19T09:55:13Z</dcterms:created>
  <dcterms:modified xsi:type="dcterms:W3CDTF">2019-09-19T10:47:03Z</dcterms:modified>
</cp:coreProperties>
</file>