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38" r:id="rId2"/>
    <p:sldId id="339" r:id="rId3"/>
    <p:sldId id="340" r:id="rId4"/>
    <p:sldId id="341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60" d="100"/>
          <a:sy n="60" d="100"/>
        </p:scale>
        <p:origin x="72" y="36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225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44734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46321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802.11-19/1701r0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1529-01-AANI-objective-and-scope-of-technical-report-on-interworking-between-5g-core-network-and-wlan.docx" TargetMode="External"/><Relationship Id="rId2" Type="http://schemas.openxmlformats.org/officeDocument/2006/relationships/hyperlink" Target="https://mentor.ieee.org/802.11/dcn/19/11-19-1415-02-AANI-aani-sc-agenda-september-2019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/dcn/19/1-19-0063-00-ICne-nendica-meeting-overview-2019-09.pptx" TargetMode="External"/><Relationship Id="rId5" Type="http://schemas.openxmlformats.org/officeDocument/2006/relationships/hyperlink" Target="https://mentor.ieee.org/802.11/dcn/19/11-19-1522-00-AANI-simulation-evaluation-of-802-11ax-for-imt-2020-embb-dense-urban-scenario.pptx" TargetMode="External"/><Relationship Id="rId4" Type="http://schemas.openxmlformats.org/officeDocument/2006/relationships/hyperlink" Target="https://mentor.ieee.org/802.11/dcn/19/11-19-1628-00-AANI-itu-imt-2020-status-update.ppt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714500" y="838199"/>
            <a:ext cx="8724900" cy="685801"/>
          </a:xfrm>
          <a:prstGeom prst="rect">
            <a:avLst/>
          </a:prstGeom>
          <a:noFill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sz="2800" kern="0" dirty="0"/>
              <a:t>AANI SC Closing Report  September 2019</a:t>
            </a: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2209800" y="1524000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2019-09-19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/>
          </p:nvPr>
        </p:nvGraphicFramePr>
        <p:xfrm>
          <a:off x="2039938" y="2359025"/>
          <a:ext cx="8037512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3" imgW="8253286" imgH="2534496" progId="Word.Document.8">
                  <p:embed/>
                </p:oleObj>
              </mc:Choice>
              <mc:Fallback>
                <p:oleObj name="Document" r:id="rId3" imgW="8253286" imgH="2534496" progId="Word.Document.8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9938" y="2359025"/>
                        <a:ext cx="8037512" cy="246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126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16945" y="72509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04245" y="2019698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/>
              <a:t>November 2016 Meeting in San Antonio, TX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362201" y="838201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362201" y="2019698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/>
            <a:r>
              <a:rPr lang="en-US" dirty="0"/>
              <a:t>September 2019 </a:t>
            </a:r>
            <a:r>
              <a:rPr lang="en-US" kern="0" dirty="0"/>
              <a:t>Meeting in Hanoi, Vietnam</a:t>
            </a:r>
            <a:endParaRPr lang="en-GB" dirty="0"/>
          </a:p>
          <a:p>
            <a:pPr>
              <a:buFontTx/>
              <a:buNone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748791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20946"/>
            <a:ext cx="7770813" cy="609600"/>
          </a:xfrm>
        </p:spPr>
        <p:txBody>
          <a:bodyPr/>
          <a:lstStyle/>
          <a:p>
            <a:r>
              <a:rPr lang="en-US" dirty="0"/>
              <a:t>802.11 AANI SC – September 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899" y="1230547"/>
            <a:ext cx="11029686" cy="5170254"/>
          </a:xfrm>
        </p:spPr>
        <p:txBody>
          <a:bodyPr/>
          <a:lstStyle/>
          <a:p>
            <a:pPr marL="57150" indent="0" algn="ctr"/>
            <a:r>
              <a:rPr lang="en-US" altLang="en-US" sz="2000" dirty="0"/>
              <a:t>Agenda:</a:t>
            </a:r>
            <a:r>
              <a:rPr lang="en-US" altLang="en-US" sz="2000" b="0" dirty="0"/>
              <a:t> </a:t>
            </a:r>
            <a:r>
              <a:rPr lang="en-US" altLang="en-US" sz="2000" b="0" dirty="0">
                <a:hlinkClick r:id="rId2"/>
              </a:rPr>
              <a:t>11-19/1415r2</a:t>
            </a:r>
            <a:r>
              <a:rPr lang="en-US" altLang="en-US" sz="2000" b="0" dirty="0"/>
              <a:t> , met for two time slots  </a:t>
            </a:r>
            <a:r>
              <a:rPr lang="en-US" altLang="en-US" sz="2000" dirty="0"/>
              <a:t>Minutes: </a:t>
            </a:r>
            <a:r>
              <a:rPr lang="en-US" altLang="en-US" sz="2000" b="0" dirty="0"/>
              <a:t>11-19/1702</a:t>
            </a:r>
          </a:p>
          <a:p>
            <a:pPr marL="57150" indent="0"/>
            <a:r>
              <a:rPr lang="en-US" altLang="en-US" sz="2800" dirty="0"/>
              <a:t>Contributions: 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dirty="0">
                <a:hlinkClick r:id="rId3"/>
              </a:rPr>
              <a:t>11-19/1529</a:t>
            </a:r>
            <a:r>
              <a:rPr lang="en-US" dirty="0"/>
              <a:t> “Objective and scope of technical report on interworking between 5G core network and WLAN”</a:t>
            </a:r>
          </a:p>
          <a:p>
            <a:pPr marL="1257300" lvl="2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dirty="0"/>
              <a:t>Triggered some discussion</a:t>
            </a:r>
          </a:p>
          <a:p>
            <a:pPr marL="1257300" lvl="2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dirty="0"/>
              <a:t>Polling of the attendees yielded only 1 individual who indicated they would participate in generating contributions for the proposed report. 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dirty="0">
                <a:solidFill>
                  <a:schemeClr val="tx1"/>
                </a:solidFill>
                <a:hlinkClick r:id="rId4"/>
              </a:rPr>
              <a:t>11-19/1628r0</a:t>
            </a:r>
            <a:r>
              <a:rPr lang="en-US" dirty="0">
                <a:solidFill>
                  <a:schemeClr val="tx1"/>
                </a:solidFill>
              </a:rPr>
              <a:t> “</a:t>
            </a:r>
            <a:r>
              <a:rPr lang="en-US" dirty="0"/>
              <a:t>ITU IMT-2020 Status – Update”, Joseph Levy (InterDigital)</a:t>
            </a:r>
          </a:p>
          <a:p>
            <a:pPr marL="1257300" lvl="2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dirty="0"/>
              <a:t>Provided an update as to the current status of the ITU IMT-2020 program status.</a:t>
            </a:r>
          </a:p>
          <a:p>
            <a:pPr marL="800100" lvl="1" indent="-3429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altLang="en-US" dirty="0">
                <a:hlinkClick r:id="rId5"/>
              </a:rPr>
              <a:t>11-19/1522</a:t>
            </a:r>
            <a:r>
              <a:rPr lang="en-US" altLang="en-US" dirty="0"/>
              <a:t> “</a:t>
            </a:r>
            <a:r>
              <a:rPr lang="en-US" dirty="0"/>
              <a:t>Simulation Evaluation of 802.11ax for IMT-2020 eMBB Dense Urban Scenario”</a:t>
            </a:r>
          </a:p>
          <a:p>
            <a:pPr marL="1200150" lvl="2" indent="-3429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dirty="0"/>
              <a:t>Provided preliminary simulation results for 802.11ax performance</a:t>
            </a:r>
          </a:p>
          <a:p>
            <a:pPr marL="1200150" lvl="2" indent="-3429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dirty="0"/>
              <a:t>An updated contribution is expected in November</a:t>
            </a:r>
          </a:p>
          <a:p>
            <a:pPr marL="57150" indent="0">
              <a:spcBef>
                <a:spcPts val="200"/>
              </a:spcBef>
              <a:defRPr/>
            </a:pPr>
            <a:r>
              <a:rPr lang="en-US" sz="2000" dirty="0"/>
              <a:t>Update on Nendica activity:</a:t>
            </a:r>
          </a:p>
          <a:p>
            <a:pPr marL="800100" lvl="1" indent="-3429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hlinkClick r:id="rId6"/>
              </a:rPr>
              <a:t>1-19/0063r0</a:t>
            </a:r>
            <a:r>
              <a:rPr lang="en-US" altLang="en-US" dirty="0"/>
              <a:t> “IEEE 802 “</a:t>
            </a:r>
            <a:r>
              <a:rPr lang="en-US" altLang="en-US" i="1" dirty="0"/>
              <a:t>Network Enhancements for the Next Decade</a:t>
            </a:r>
            <a:r>
              <a:rPr lang="en-US" altLang="en-US" dirty="0"/>
              <a:t>” Industry Connections Activity (Nendica): Status Report”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209800" y="685800"/>
            <a:ext cx="7772400" cy="6096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kern="0" dirty="0"/>
              <a:t>Future Session Planning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8AF95E2-06FF-462E-926F-8BD2B0029A66}"/>
              </a:ext>
            </a:extLst>
          </p:cNvPr>
          <p:cNvSpPr txBox="1">
            <a:spLocks/>
          </p:cNvSpPr>
          <p:nvPr/>
        </p:nvSpPr>
        <p:spPr>
          <a:xfrm>
            <a:off x="707496" y="1295400"/>
            <a:ext cx="10777008" cy="5256214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en-US" kern="0" dirty="0"/>
              <a:t>Teleconference: </a:t>
            </a:r>
            <a:r>
              <a:rPr lang="en-US" altLang="en-US" sz="2000" b="0" kern="0" dirty="0"/>
              <a:t>N</a:t>
            </a:r>
            <a:r>
              <a:rPr lang="en-US" altLang="en-US" b="0" kern="0" dirty="0"/>
              <a:t>one planned</a:t>
            </a:r>
          </a:p>
          <a:p>
            <a:r>
              <a:rPr lang="en-US" altLang="en-US" b="0" kern="0" dirty="0"/>
              <a:t>	As required with 10 days’ notification </a:t>
            </a:r>
          </a:p>
          <a:p>
            <a:endParaRPr lang="en-US" altLang="en-US" sz="700" b="0" kern="0" dirty="0"/>
          </a:p>
          <a:p>
            <a:r>
              <a:rPr lang="it-IT" altLang="en-US" dirty="0"/>
              <a:t>Next meeting: 10-15 November 2019 </a:t>
            </a:r>
            <a:r>
              <a:rPr lang="en-GB" dirty="0"/>
              <a:t>Hilton Waikoloa Village, Kona, HI, USA  :</a:t>
            </a:r>
            <a:endParaRPr lang="en-US" altLang="en-US" dirty="0"/>
          </a:p>
          <a:p>
            <a:r>
              <a:rPr lang="en-US" altLang="en-US" dirty="0"/>
              <a:t>	</a:t>
            </a:r>
            <a:r>
              <a:rPr lang="en-US" dirty="0"/>
              <a:t>The AANI SC is contribution driven, contributions are requested: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Technical and discussion contributions on 802.11 technical performance relative to IMT-2020 requirements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Technical and discussion contributions on interworking/integration of 802.11 with the 3GPP Next Generation System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In support of 802.1 Nendica </a:t>
            </a:r>
          </a:p>
          <a:p>
            <a:pPr marL="400050" lvl="1" indent="0"/>
            <a:r>
              <a:rPr lang="en-US" i="1" dirty="0"/>
              <a:t>Note: IMT-2020 proposal contribution deadline has passed</a:t>
            </a:r>
          </a:p>
          <a:p>
            <a:pPr marL="400050" lvl="1" indent="0"/>
            <a:endParaRPr lang="en-US" altLang="en-US" sz="700" i="1" dirty="0"/>
          </a:p>
          <a:p>
            <a:pPr marL="400050" lvl="1" indent="0"/>
            <a:r>
              <a:rPr lang="en-US" altLang="en-US" dirty="0"/>
              <a:t>Meeting time requested: 1 sessions – Thursday (TBC) </a:t>
            </a:r>
          </a:p>
          <a:p>
            <a:pPr lvl="2"/>
            <a:endParaRPr lang="en-US" alt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3550479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18419</TotalTime>
  <Words>232</Words>
  <Application>Microsoft Office PowerPoint</Application>
  <PresentationFormat>Widescreen</PresentationFormat>
  <Paragraphs>46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Unicode MS</vt:lpstr>
      <vt:lpstr>MS Gothic</vt:lpstr>
      <vt:lpstr>Arial</vt:lpstr>
      <vt:lpstr>Times New Roman</vt:lpstr>
      <vt:lpstr>Office Theme</vt:lpstr>
      <vt:lpstr>Document</vt:lpstr>
      <vt:lpstr>PowerPoint Presentation</vt:lpstr>
      <vt:lpstr>PowerPoint Presentation</vt:lpstr>
      <vt:lpstr>802.11 AANI SC – September 2019</vt:lpstr>
      <vt:lpstr>PowerPoint Presentation</vt:lpstr>
    </vt:vector>
  </TitlesOfParts>
  <Company>InterDigital,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11-19/1701r0</dc:title>
  <dc:creator>Levy, Joseph</dc:creator>
  <cp:lastModifiedBy>Joseph Levy</cp:lastModifiedBy>
  <cp:revision>245</cp:revision>
  <cp:lastPrinted>1601-01-01T00:00:00Z</cp:lastPrinted>
  <dcterms:created xsi:type="dcterms:W3CDTF">2017-06-02T20:57:23Z</dcterms:created>
  <dcterms:modified xsi:type="dcterms:W3CDTF">2019-09-19T08:10:02Z</dcterms:modified>
</cp:coreProperties>
</file>