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0" d="100"/>
          <a:sy n="60" d="100"/>
        </p:scale>
        <p:origin x="72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2" Type="http://schemas.openxmlformats.org/officeDocument/2006/relationships/hyperlink" Target="https://mentor.ieee.org/802.11/dcn/19/11-19-1415-02-AANI-aani-sc-agenda-september-201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63-00-ICne-nendica-meeting-overview-2019-09.pptx" TargetMode="External"/><Relationship Id="rId5" Type="http://schemas.openxmlformats.org/officeDocument/2006/relationships/hyperlink" Target="https://mentor.ieee.org/802.11/dcn/19/11-19-1522-00-AANI-simulation-evaluation-of-802-11ax-for-imt-2020-embb-dense-urban-scenario.pptx" TargetMode="External"/><Relationship Id="rId4" Type="http://schemas.openxmlformats.org/officeDocument/2006/relationships/hyperlink" Target="https://mentor.ieee.org/802.11/dcn/19/11-19-1628-00-AANI-itu-imt-2020-status-update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September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2019-09-19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September 2019 </a:t>
            </a:r>
            <a:r>
              <a:rPr lang="en-US" kern="0" dirty="0"/>
              <a:t>Meeting in Hanoi, Vietnam</a:t>
            </a:r>
            <a:endParaRPr lang="en-GB" dirty="0"/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September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99" y="1230547"/>
            <a:ext cx="11029686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11-19/1415r2</a:t>
            </a:r>
            <a:r>
              <a:rPr lang="en-US" altLang="en-US" sz="2000" b="0" dirty="0"/>
              <a:t> , met for two time slots  </a:t>
            </a:r>
            <a:r>
              <a:rPr lang="en-US" altLang="en-US" sz="2000" dirty="0"/>
              <a:t>Minutes: </a:t>
            </a:r>
            <a:r>
              <a:rPr lang="en-US" altLang="en-US" sz="2000" b="0" dirty="0"/>
              <a:t>11-19/1702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>
                <a:hlinkClick r:id="rId3"/>
              </a:rPr>
              <a:t>11-19/1529</a:t>
            </a:r>
            <a:r>
              <a:rPr lang="en-US" dirty="0"/>
              <a:t> “Objective and scope of technical report on interworking between 5G core network and WLAN”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Triggered some discussion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Polling of the attendees yielded only 1 individual who indicated they would participate in generating contributions for the proposed report.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hlinkClick r:id="rId4"/>
              </a:rPr>
              <a:t>11-19/1628r0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/>
              <a:t>ITU IMT-2020 Status – Update”, Joseph Levy (InterDigital)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Provided an update as to the current status of the ITU IMT-2020 program status.</a:t>
            </a:r>
          </a:p>
          <a:p>
            <a:pPr marL="800100" lvl="1" indent="-3429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>
                <a:hlinkClick r:id="rId5"/>
              </a:rPr>
              <a:t>11-19/1522</a:t>
            </a:r>
            <a:r>
              <a:rPr lang="en-US" altLang="en-US" dirty="0"/>
              <a:t> “</a:t>
            </a:r>
            <a:r>
              <a:rPr lang="en-US" dirty="0"/>
              <a:t>Simulation Evaluation of 802.11ax for IMT-2020 eMBB Dense Urban Scenario”</a:t>
            </a:r>
          </a:p>
          <a:p>
            <a:pPr marL="1200150" lvl="2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Provided preliminary simulation results for 802.11ax performance</a:t>
            </a:r>
          </a:p>
          <a:p>
            <a:pPr marL="1200150" lvl="2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An updated contribution is expected in November</a:t>
            </a:r>
          </a:p>
          <a:p>
            <a:pPr marL="57150" indent="0">
              <a:spcBef>
                <a:spcPts val="200"/>
              </a:spcBef>
              <a:defRPr/>
            </a:pPr>
            <a:r>
              <a:rPr lang="en-US" sz="2000" dirty="0"/>
              <a:t>Update on Nendica activity:</a:t>
            </a:r>
          </a:p>
          <a:p>
            <a:pPr marL="800100"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hlinkClick r:id="rId6"/>
              </a:rPr>
              <a:t>1-19/0063r0</a:t>
            </a:r>
            <a:r>
              <a:rPr lang="en-US" altLang="en-US" dirty="0"/>
              <a:t> “IEEE 802 “</a:t>
            </a:r>
            <a:r>
              <a:rPr lang="en-US" altLang="en-US" i="1" dirty="0"/>
              <a:t>Network Enhancements for the Next Decade</a:t>
            </a:r>
            <a:r>
              <a:rPr lang="en-US" altLang="en-US" dirty="0"/>
              <a:t>” Industry Connections Activity (Nendica): Status Report”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  <a:r>
              <a:rPr lang="en-US" altLang="en-US" sz="2000" b="0" kern="0" dirty="0"/>
              <a:t>N</a:t>
            </a:r>
            <a:r>
              <a:rPr lang="en-US" altLang="en-US" b="0" kern="0" dirty="0"/>
              <a:t>one planned</a:t>
            </a:r>
          </a:p>
          <a:p>
            <a:r>
              <a:rPr lang="en-US" altLang="en-US" b="0" kern="0" dirty="0"/>
              <a:t>	As required with 10 days’ notification </a:t>
            </a:r>
          </a:p>
          <a:p>
            <a:endParaRPr lang="en-US" altLang="en-US" sz="700" b="0" kern="0" dirty="0"/>
          </a:p>
          <a:p>
            <a:r>
              <a:rPr lang="it-IT" altLang="en-US" dirty="0"/>
              <a:t>Next meeting: 10-15 November 2019 </a:t>
            </a:r>
            <a:r>
              <a:rPr lang="en-GB" dirty="0"/>
              <a:t>Hilton Waikoloa Village, Kona, HI, USA  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 contribution deadline has passed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Thursday (TBC) </a:t>
            </a:r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18419</TotalTime>
  <Words>232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September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11-19/1701r0</dc:title>
  <dc:creator>Levy, Joseph</dc:creator>
  <cp:lastModifiedBy>Joseph Levy</cp:lastModifiedBy>
  <cp:revision>245</cp:revision>
  <cp:lastPrinted>1601-01-01T00:00:00Z</cp:lastPrinted>
  <dcterms:created xsi:type="dcterms:W3CDTF">2017-06-02T20:57:23Z</dcterms:created>
  <dcterms:modified xsi:type="dcterms:W3CDTF">2019-09-19T08:10:02Z</dcterms:modified>
</cp:coreProperties>
</file>