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1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802.11-19/1700r1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September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September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 err="1"/>
              <a:t>TGbb</a:t>
            </a:r>
            <a:r>
              <a:rPr lang="en-GB" altLang="en-US" dirty="0"/>
              <a:t> considered proposals for PHY and MAC features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PHY proposals and simulation results (doc. 11-19/1625r3, doc. 11-19/1647r1, doc. 11-19/1566r2)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The channel flatness test from 11ax was applied to the LC channels (doc. 11-19/1639r0)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The use of Fast Session Transfer was agreed as a MAC feature for 11bb (doc. 11-19/1612r1)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Different channel access mechanisms were considered for the 11bb MAC (doc. 11-19/1666r0)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Mandatory, common-mode PHY was agreed to be based on the 20 MHz, SISO profile from 11ax</a:t>
            </a:r>
            <a:endParaRPr lang="en-US" altLang="en-US" sz="1600" dirty="0"/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Copyright request was granted from ITU-T for material related to the LC-optimized PHY </a:t>
            </a:r>
            <a:br>
              <a:rPr lang="en-GB" altLang="en-US" dirty="0"/>
            </a:br>
            <a:r>
              <a:rPr lang="en-GB" altLang="en-US" dirty="0"/>
              <a:t>(doc. 11-19/1663r1)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Agreed the general format of the Table of Content for the Draft D0.1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The timeline for </a:t>
            </a:r>
            <a:r>
              <a:rPr lang="en-GB" altLang="en-US" dirty="0" err="1"/>
              <a:t>TGbb</a:t>
            </a:r>
            <a:r>
              <a:rPr lang="en-GB" altLang="en-US" dirty="0"/>
              <a:t> was revised (doc. 11-18/1290r4), planning to go to WG LB in July 2020 and SA ballot in Mar. 2021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11-19/1413r6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11-19/1704r0.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plan for Nov. 2019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628800"/>
            <a:ext cx="11026949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5 slots were requested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Expect PHY text contributions for the mandatory and optional PHY modes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PHY contributions to define the electrical spectrum mask and center frequency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MAC pre-proposals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/>
              <a:t>Develop and agree Draft D0.1 with </a:t>
            </a:r>
            <a:r>
              <a:rPr lang="en-US" altLang="en-US" sz="2400"/>
              <a:t>initial text</a:t>
            </a:r>
            <a:endParaRPr lang="en-US" altLang="en-US" sz="2400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277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September 2019 Closing Report</vt:lpstr>
      <vt:lpstr>Abstract</vt:lpstr>
      <vt:lpstr>TGbb activities at the September meeting</vt:lpstr>
      <vt:lpstr>TGbb plan for Nov. 2019 meeting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Serafimovski, Nikola</cp:lastModifiedBy>
  <cp:revision>46</cp:revision>
  <cp:lastPrinted>1601-01-01T00:00:00Z</cp:lastPrinted>
  <dcterms:created xsi:type="dcterms:W3CDTF">2019-08-08T09:50:31Z</dcterms:created>
  <dcterms:modified xsi:type="dcterms:W3CDTF">2019-09-19T09:42:25Z</dcterms:modified>
</cp:coreProperties>
</file>