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3" r:id="rId4"/>
    <p:sldId id="26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59" autoAdjust="0"/>
    <p:restoredTop sz="94660"/>
  </p:normalViewPr>
  <p:slideViewPr>
    <p:cSldViewPr>
      <p:cViewPr varScale="1">
        <p:scale>
          <a:sx n="91" d="100"/>
          <a:sy n="91" d="100"/>
        </p:scale>
        <p:origin x="221" y="7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44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802.11-19/1700r0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Light Communications Task Group (</a:t>
            </a:r>
            <a:r>
              <a:rPr lang="en-US" altLang="en-US" dirty="0" err="1"/>
              <a:t>TGbb</a:t>
            </a:r>
            <a:r>
              <a:rPr lang="en-US" altLang="en-US" dirty="0"/>
              <a:t>) </a:t>
            </a:r>
            <a:br>
              <a:rPr lang="en-US" altLang="en-US" dirty="0"/>
            </a:br>
            <a:r>
              <a:rPr lang="en-US" altLang="en-US" dirty="0"/>
              <a:t>September 2019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2019-09-19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Sept.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405990"/>
              </p:ext>
            </p:extLst>
          </p:nvPr>
        </p:nvGraphicFramePr>
        <p:xfrm>
          <a:off x="992188" y="3482305"/>
          <a:ext cx="10161587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Document" r:id="rId4" imgW="10440870" imgH="2539535" progId="Word.Document.8">
                  <p:embed/>
                </p:oleObj>
              </mc:Choice>
              <mc:Fallback>
                <p:oleObj name="Document" r:id="rId4" imgW="10440870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482305"/>
                        <a:ext cx="10161587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391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contains the IEEE 802.11 Light Communications Task Group closing report for the September 2019 session.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activities at the September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628800"/>
            <a:ext cx="11026949" cy="4113213"/>
          </a:xfrm>
        </p:spPr>
        <p:txBody>
          <a:bodyPr/>
          <a:lstStyle/>
          <a:p>
            <a:pPr marL="457200" lvl="1" indent="0">
              <a:buFontTx/>
              <a:buNone/>
              <a:defRPr/>
            </a:pPr>
            <a:r>
              <a:rPr lang="en-US" altLang="en-US" sz="2400" b="1" u="sng" dirty="0"/>
              <a:t>Content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err="1"/>
              <a:t>TGbb</a:t>
            </a:r>
            <a:r>
              <a:rPr lang="en-GB" altLang="en-US" dirty="0"/>
              <a:t> considered proposals for PHY and MAC features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en-GB" altLang="en-US" sz="1600" dirty="0"/>
              <a:t>PHY proposals and simulation results (doc. 11-19/1625r3, doc. 11-19/1647r1, doc. 11-19/1522r2)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en-GB" altLang="en-US" sz="1600" dirty="0"/>
              <a:t>The channel flatness test from 11ax was applied to the LC channels (doc. 11-19/1639r0)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en-GB" altLang="en-US" sz="1600" dirty="0"/>
              <a:t>The use of Fast Session Transfer was agreed as a MAC feature for 11bb (doc. 11-19/1612r1)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en-GB" altLang="en-US" sz="1600" dirty="0"/>
              <a:t>Different channel access mechanisms were considered for the 11bb MAC (doc. 11-19/1666r0)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Mandatory, common-mode PHY was agreed to be based on the 20 MHz, SISO profile from 11ax</a:t>
            </a:r>
            <a:endParaRPr lang="en-US" altLang="en-US" sz="1600" dirty="0"/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Copyright request was granted from ITU-T for material related to the LC-optimized PHY </a:t>
            </a:r>
            <a:br>
              <a:rPr lang="en-GB" altLang="en-US" dirty="0"/>
            </a:br>
            <a:r>
              <a:rPr lang="en-GB" altLang="en-US" dirty="0"/>
              <a:t>(doc. 11-19/1663r1)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Agreed the general format of the Table of Content for the Draft D0.1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The timeline for </a:t>
            </a:r>
            <a:r>
              <a:rPr lang="en-GB" altLang="en-US" dirty="0" err="1"/>
              <a:t>TGbb</a:t>
            </a:r>
            <a:r>
              <a:rPr lang="en-GB" altLang="en-US" dirty="0"/>
              <a:t> was revised (doc. 11-18/1290r4), planning to go to WG LB in July 2020 and SA ballot in Mar. 2021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Meeting agenda and motions are available in doc. 11-19/1413r6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Minutes of the meeting are available in doc. </a:t>
            </a:r>
            <a:r>
              <a:rPr lang="en-US" altLang="en-US" b="1"/>
              <a:t>11-19/1704r0</a:t>
            </a:r>
            <a:r>
              <a:rPr lang="en-US" altLang="en-US" b="1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plan for Nov. 2019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628800"/>
            <a:ext cx="11026949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5 slots were requested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Expect PHY text contributions for the mandatory and optional PHY modes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PHY contributions to define the electrical spectrum mask and center frequency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MAC pre-proposals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Develop and agree Draft D0.1 with </a:t>
            </a:r>
            <a:r>
              <a:rPr lang="en-US" altLang="en-US" sz="2400"/>
              <a:t>initial text</a:t>
            </a:r>
            <a:endParaRPr lang="en-US" altLang="en-US" sz="2400" dirty="0" err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9442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277</Words>
  <Application>Microsoft Office PowerPoint</Application>
  <PresentationFormat>Widescreen</PresentationFormat>
  <Paragraphs>52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Light Communications Task Group (TGbb)  September 2019 Closing Report</vt:lpstr>
      <vt:lpstr>Abstract</vt:lpstr>
      <vt:lpstr>TGbb activities at the September meeting</vt:lpstr>
      <vt:lpstr>TGbb plan for Nov. 2019 meeting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11-19-1413-00-00bb-september-2019-meeting-agenda</dc:title>
  <dc:creator>Serafimovski, Nikola</dc:creator>
  <cp:lastModifiedBy>Serafimovski, Nikola</cp:lastModifiedBy>
  <cp:revision>45</cp:revision>
  <cp:lastPrinted>1601-01-01T00:00:00Z</cp:lastPrinted>
  <dcterms:created xsi:type="dcterms:W3CDTF">2019-08-08T09:50:31Z</dcterms:created>
  <dcterms:modified xsi:type="dcterms:W3CDTF">2019-09-19T08:15:19Z</dcterms:modified>
</cp:coreProperties>
</file>