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9" r:id="rId5"/>
    <p:sldId id="270" r:id="rId6"/>
    <p:sldId id="26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29207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802.11-19/1698r1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Vietnam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074127" y="186806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5674" y="292988"/>
            <a:ext cx="2303451" cy="273050"/>
          </a:xfrm>
        </p:spPr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483159"/>
              </p:ext>
            </p:extLst>
          </p:nvPr>
        </p:nvGraphicFramePr>
        <p:xfrm>
          <a:off x="1752600" y="3402852"/>
          <a:ext cx="9067800" cy="103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Document" r:id="rId4" imgW="8302326" imgH="1020437" progId="Word.Document.8">
                  <p:embed/>
                </p:oleObj>
              </mc:Choice>
              <mc:Fallback>
                <p:oleObj name="Document" r:id="rId4" imgW="8302326" imgH="1020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02852"/>
                        <a:ext cx="9067800" cy="1039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89916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Sep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Hanoi, Vietnam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8800"/>
            <a:ext cx="10667999" cy="441959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6 </a:t>
            </a: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slots were allocated in the week, including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two parallel </a:t>
            </a:r>
            <a:r>
              <a:rPr lang="en-US" altLang="en-US" sz="34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slots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11-19/1412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Jul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meeting and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Aug CC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updated FRD document (11-19/0495r2)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SFD document (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11-19/0497r3)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Liaison update per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IEEE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1609’s progress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spec draft skeleton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proposal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(11-19/1638)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and update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Milestones from D0.1 will be deferred one or two meetings.</a:t>
            </a:r>
            <a:endParaRPr lang="en-US" alt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Teleconference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plan after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Sep meeting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25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tech submissions were presented for the 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26 </a:t>
            </a:r>
            <a:r>
              <a:rPr 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motions passed for developing SFD and FRD</a:t>
            </a:r>
          </a:p>
        </p:txBody>
      </p:sp>
      <p:sp>
        <p:nvSpPr>
          <p:cNvPr id="19460" name="灯片编号占位符 3">
            <a:extLst>
              <a:ext uri="{FF2B5EF4-FFF2-40B4-BE49-F238E27FC236}">
                <a16:creationId xmlns="" xmlns:a16="http://schemas.microsoft.com/office/drawing/2014/main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graphicFrame>
        <p:nvGraphicFramePr>
          <p:cNvPr id="10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94748"/>
              </p:ext>
            </p:extLst>
          </p:nvPr>
        </p:nvGraphicFramePr>
        <p:xfrm>
          <a:off x="6629400" y="3581400"/>
          <a:ext cx="5029201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5474">
                  <a:extLst>
                    <a:ext uri="{9D8B030D-6E8A-4147-A177-3AD203B41FA5}"/>
                  </a:extLst>
                </a:gridCol>
                <a:gridCol w="1109158">
                  <a:extLst>
                    <a:ext uri="{9D8B030D-6E8A-4147-A177-3AD203B41FA5}"/>
                  </a:extLst>
                </a:gridCol>
                <a:gridCol w="617621"/>
                <a:gridCol w="705853">
                  <a:extLst>
                    <a:ext uri="{9D8B030D-6E8A-4147-A177-3AD203B41FA5}"/>
                  </a:extLst>
                </a:gridCol>
                <a:gridCol w="617621">
                  <a:extLst>
                    <a:ext uri="{9D8B030D-6E8A-4147-A177-3AD203B41FA5}"/>
                  </a:extLst>
                </a:gridCol>
                <a:gridCol w="617621"/>
                <a:gridCol w="705853">
                  <a:extLst>
                    <a:ext uri="{9D8B030D-6E8A-4147-A177-3AD203B41FA5}"/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669" marB="456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</a:t>
                      </a:r>
                    </a:p>
                  </a:txBody>
                  <a:tcPr marT="45669" marB="4566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TUE</a:t>
                      </a:r>
                    </a:p>
                  </a:txBody>
                  <a:tcPr marT="45669" marB="456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</a:t>
                      </a:r>
                    </a:p>
                  </a:txBody>
                  <a:tcPr marT="45669" marB="4566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THU</a:t>
                      </a:r>
                    </a:p>
                  </a:txBody>
                  <a:tcPr marT="45669" marB="45669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AM1</a:t>
                      </a:r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AM2</a:t>
                      </a:r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TGbd</a:t>
                      </a:r>
                      <a:r>
                        <a:rPr lang="en-US" sz="1200" dirty="0" smtClean="0"/>
                        <a:t>/PHY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MAC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PHY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MAC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PM2</a:t>
                      </a:r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72565"/>
              </p:ext>
            </p:extLst>
          </p:nvPr>
        </p:nvGraphicFramePr>
        <p:xfrm>
          <a:off x="2124075" y="2209800"/>
          <a:ext cx="7856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11-19/0495r0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11-19/0495r2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11-19/0497r0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11-19/0497r3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11-19/0514r10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(updated)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667000" y="1981200"/>
            <a:ext cx="7620000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PAR approved		</a:t>
            </a:r>
            <a:r>
              <a:rPr lang="en-US" altLang="en-US" dirty="0" smtClean="0"/>
              <a:t>			Dec </a:t>
            </a:r>
            <a:r>
              <a:rPr lang="en-US" altLang="en-US" dirty="0"/>
              <a:t>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First TG meeting		</a:t>
            </a:r>
            <a:r>
              <a:rPr lang="en-US" altLang="en-US" dirty="0" smtClean="0"/>
              <a:t>			Jan </a:t>
            </a:r>
            <a:r>
              <a:rPr lang="en-US" altLang="en-US" dirty="0"/>
              <a:t>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D0.1 				</a:t>
            </a:r>
            <a:r>
              <a:rPr lang="en-US" altLang="en-US" dirty="0" smtClean="0"/>
              <a:t>			Sept </a:t>
            </a:r>
            <a:r>
              <a:rPr lang="en-US" altLang="en-US" dirty="0"/>
              <a:t>2019 </a:t>
            </a:r>
            <a:r>
              <a:rPr lang="en-US" altLang="en-US" dirty="0">
                <a:sym typeface="Wingdings" panose="05000000000000000000" pitchFamily="2" charset="2"/>
              </a:rPr>
              <a:t> Nov 2019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D1.0 Letter Ballot		</a:t>
            </a:r>
            <a:r>
              <a:rPr lang="en-US" altLang="en-US" dirty="0" smtClean="0"/>
              <a:t>		Nov </a:t>
            </a:r>
            <a:r>
              <a:rPr lang="en-US" altLang="en-US" dirty="0"/>
              <a:t>2019 </a:t>
            </a:r>
            <a:r>
              <a:rPr lang="en-US" altLang="en-US" dirty="0">
                <a:sym typeface="Wingdings" panose="05000000000000000000" pitchFamily="2" charset="2"/>
              </a:rPr>
              <a:t> Mar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D2.0 LB recirculation		</a:t>
            </a:r>
            <a:r>
              <a:rPr lang="en-US" altLang="en-US" dirty="0" smtClean="0"/>
              <a:t>	Mar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Jul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Form Sponsor Ballot Pool	</a:t>
            </a:r>
            <a:r>
              <a:rPr lang="en-US" altLang="en-US" dirty="0" smtClean="0"/>
              <a:t>	May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Sep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LB recirculation		</a:t>
            </a:r>
            <a:r>
              <a:rPr lang="en-US" altLang="en-US" dirty="0" smtClean="0"/>
              <a:t>	May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Sep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unchanged recirculation </a:t>
            </a:r>
            <a:r>
              <a:rPr lang="en-US" altLang="en-US" dirty="0" smtClean="0"/>
              <a:t>	July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Nov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Initial Sponsor Ballot (D4.0)	</a:t>
            </a:r>
            <a:r>
              <a:rPr lang="en-US" altLang="en-US" dirty="0" smtClean="0"/>
              <a:t>	Sept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Jan 2021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Final 802.11 WG approval	</a:t>
            </a:r>
            <a:r>
              <a:rPr lang="en-US" altLang="en-US" dirty="0" smtClean="0"/>
              <a:t>	July </a:t>
            </a:r>
            <a:r>
              <a:rPr lang="en-US" altLang="en-US" dirty="0"/>
              <a:t>2021 </a:t>
            </a:r>
            <a:r>
              <a:rPr lang="en-US" altLang="en-US" dirty="0">
                <a:sym typeface="Wingdings" panose="05000000000000000000" pitchFamily="2" charset="2"/>
              </a:rPr>
              <a:t> Nov 2021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802 EC approval		</a:t>
            </a:r>
            <a:r>
              <a:rPr lang="en-US" altLang="en-US" dirty="0" smtClean="0"/>
              <a:t>			July </a:t>
            </a:r>
            <a:r>
              <a:rPr lang="en-US" altLang="en-US" dirty="0"/>
              <a:t>2021 </a:t>
            </a:r>
            <a:r>
              <a:rPr lang="en-US" altLang="en-US" dirty="0">
                <a:sym typeface="Wingdings" panose="05000000000000000000" pitchFamily="2" charset="2"/>
              </a:rPr>
              <a:t> Nov 2021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and SASB approval	</a:t>
            </a:r>
            <a:r>
              <a:rPr lang="en-US" altLang="en-US" dirty="0" smtClean="0"/>
              <a:t>	Sept </a:t>
            </a:r>
            <a:r>
              <a:rPr lang="en-US" altLang="en-US" dirty="0"/>
              <a:t>2021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ym typeface="Wingdings" panose="05000000000000000000" pitchFamily="2" charset="2"/>
              </a:rPr>
              <a:t>Dec 2021</a:t>
            </a:r>
            <a:endParaRPr lang="en-US" altLang="en-US" dirty="0"/>
          </a:p>
          <a:p>
            <a:pPr marL="0" indent="0"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Sep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5181600"/>
            <a:ext cx="9067799" cy="1066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Goal for Nov meeting</a:t>
            </a:r>
            <a:endParaRPr lang="en-US" altLang="zh-CN" dirty="0"/>
          </a:p>
          <a:p>
            <a:pPr lvl="1"/>
            <a:r>
              <a:rPr lang="en-US" altLang="zh-CN" dirty="0" smtClean="0"/>
              <a:t>Develop FRD and SFD</a:t>
            </a:r>
          </a:p>
          <a:p>
            <a:pPr lvl="1"/>
            <a:r>
              <a:rPr lang="en-US" altLang="zh-CN" dirty="0" smtClean="0"/>
              <a:t>Approval of spec draft D0.1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514600" y="1752600"/>
            <a:ext cx="77724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smtClean="0"/>
              <a:t>Planned TC: </a:t>
            </a:r>
          </a:p>
          <a:p>
            <a:pPr lvl="1"/>
            <a:r>
              <a:rPr lang="en-US" altLang="zh-CN" kern="0" smtClean="0"/>
              <a:t>Date: Oct 8 </a:t>
            </a:r>
          </a:p>
          <a:p>
            <a:pPr lvl="1"/>
            <a:r>
              <a:rPr lang="en-US" altLang="zh-CN" kern="0" smtClean="0"/>
              <a:t>Time: 6:00pm~8:00pm, ET</a:t>
            </a:r>
          </a:p>
          <a:p>
            <a:endParaRPr lang="en-US" altLang="zh-CN" kern="0" smtClean="0"/>
          </a:p>
          <a:p>
            <a:r>
              <a:rPr lang="en-US" altLang="zh-CN" kern="0" smtClean="0"/>
              <a:t>New TC plan:</a:t>
            </a:r>
          </a:p>
          <a:p>
            <a:pPr lvl="1"/>
            <a:r>
              <a:rPr lang="en-US" altLang="zh-CN" kern="0" smtClean="0"/>
              <a:t>Date: Oct 22</a:t>
            </a:r>
          </a:p>
          <a:p>
            <a:pPr lvl="1"/>
            <a:r>
              <a:rPr lang="en-US" altLang="zh-CN" kern="0" smtClean="0"/>
              <a:t>Time: 10:00am ~ 11:59am</a:t>
            </a:r>
          </a:p>
          <a:p>
            <a:endParaRPr lang="en-US" altLang="zh-CN" kern="0" dirty="0" smtClean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11-19-xxxx-00-0000-month-year-wg-closing-report</Template>
  <TotalTime>4349</TotalTime>
  <Words>345</Words>
  <Application>Microsoft Office PowerPoint</Application>
  <PresentationFormat>宽屏</PresentationFormat>
  <Paragraphs>114</Paragraphs>
  <Slides>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Document</vt:lpstr>
      <vt:lpstr>TGbd Closing Report – Vietnam</vt:lpstr>
      <vt:lpstr>Abstract</vt:lpstr>
      <vt:lpstr>Completed work items in the week</vt:lpstr>
      <vt:lpstr>Approved TG Document</vt:lpstr>
      <vt:lpstr>Timeline (updated)</vt:lpstr>
      <vt:lpstr>Teleconferences and Goal for Sep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145</cp:revision>
  <cp:lastPrinted>1601-01-01T00:00:00Z</cp:lastPrinted>
  <dcterms:created xsi:type="dcterms:W3CDTF">2018-05-10T16:46:51Z</dcterms:created>
  <dcterms:modified xsi:type="dcterms:W3CDTF">2019-09-20T04:20:40Z</dcterms:modified>
  <cp:category>May 2018</cp:category>
</cp:coreProperties>
</file>