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>
        <p:scale>
          <a:sx n="70" d="100"/>
          <a:sy n="70" d="100"/>
        </p:scale>
        <p:origin x="276" y="-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802.11-19/1696r0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35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 smtClean="0"/>
              <a:t>IEEE 802 JTC1 Standing Committee</a:t>
            </a:r>
            <a:br>
              <a:rPr lang="en-AU" dirty="0" smtClean="0"/>
            </a:br>
            <a:r>
              <a:rPr lang="en-AU" dirty="0" smtClean="0"/>
              <a:t>Sept 2019 (Hanoi)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smtClean="0"/>
              <a:t>Date:</a:t>
            </a:r>
            <a:r>
              <a:rPr lang="en-GB" sz="2000" b="0" smtClean="0"/>
              <a:t> 20190918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Andrew Myles, Cisco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04273"/>
              </p:ext>
            </p:extLst>
          </p:nvPr>
        </p:nvGraphicFramePr>
        <p:xfrm>
          <a:off x="985838" y="3150840"/>
          <a:ext cx="10023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3150840"/>
                        <a:ext cx="10023475" cy="2438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focused on executing the PSDO </a:t>
            </a:r>
            <a:r>
              <a:rPr lang="en-AU" dirty="0" smtClean="0"/>
              <a:t>process in Hanoi in Sept 2019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 JTC1 </a:t>
            </a:r>
            <a:r>
              <a:rPr lang="en-AU" dirty="0" smtClean="0"/>
              <a:t>SC’s (limited) </a:t>
            </a:r>
            <a:r>
              <a:rPr lang="en-AU" dirty="0"/>
              <a:t>achievements in </a:t>
            </a:r>
            <a:r>
              <a:rPr lang="en-AU" dirty="0" smtClean="0"/>
              <a:t>Hanoi </a:t>
            </a:r>
            <a:r>
              <a:rPr lang="en-AU" dirty="0"/>
              <a:t>as of </a:t>
            </a:r>
            <a:r>
              <a:rPr lang="en-AU" dirty="0" smtClean="0"/>
              <a:t>Sept </a:t>
            </a:r>
            <a:r>
              <a:rPr lang="en-AU" dirty="0"/>
              <a:t>2019</a:t>
            </a:r>
          </a:p>
          <a:p>
            <a:pPr lvl="1"/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 smtClean="0">
                <a:solidFill>
                  <a:schemeClr val="tx1"/>
                </a:solidFill>
                <a:hlinkClick r:id="rId2"/>
              </a:rPr>
              <a:t>11-19-1354</a:t>
            </a:r>
            <a:endParaRPr lang="en-AU" dirty="0">
              <a:solidFill>
                <a:schemeClr val="tx1"/>
              </a:solidFill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2019</a:t>
            </a:r>
            <a:endParaRPr lang="en-GB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2664464"/>
              </p:ext>
            </p:extLst>
          </p:nvPr>
        </p:nvGraphicFramePr>
        <p:xfrm>
          <a:off x="1415480" y="2899752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Completed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13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60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34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8256240" y="3848452"/>
            <a:ext cx="2592288" cy="72008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802.11ak/</a:t>
            </a:r>
            <a:r>
              <a:rPr kumimoji="0" lang="en-A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aj</a:t>
            </a:r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aq</a:t>
            </a:r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waiting</a:t>
            </a: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for start of FDIS ballot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 bwMode="auto">
          <a:xfrm flipH="1">
            <a:off x="7143757" y="4208492"/>
            <a:ext cx="1112483" cy="125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IEEE 802 JTC1 SC will focus on executing the PSDO process in Hawaii in Nov 2019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plans for Hawaii in Nov 2019</a:t>
            </a:r>
          </a:p>
          <a:p>
            <a:pPr lvl="1"/>
            <a:r>
              <a:rPr lang="en-AU" dirty="0" smtClean="0"/>
              <a:t>Execute PSDO process</a:t>
            </a:r>
          </a:p>
          <a:p>
            <a:pPr lvl="1"/>
            <a:r>
              <a:rPr lang="en-AU" dirty="0" smtClean="0"/>
              <a:t>Prepare for SC6 meeting in Feb 2019</a:t>
            </a:r>
            <a:endParaRPr lang="en-A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2788" y="6475413"/>
            <a:ext cx="704850" cy="363537"/>
          </a:xfrm>
        </p:spPr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>
          <a:xfrm>
            <a:off x="7143750" y="6475413"/>
            <a:ext cx="4246563" cy="180975"/>
          </a:xfrm>
        </p:spPr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14</TotalTime>
  <Words>149</Words>
  <Application>Microsoft Office PowerPoint</Application>
  <PresentationFormat>Widescreen</PresentationFormat>
  <Paragraphs>50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MS Gothic</vt:lpstr>
      <vt:lpstr>Arial Unicode MS</vt:lpstr>
      <vt:lpstr>Times New Roman</vt:lpstr>
      <vt:lpstr>Office Theme</vt:lpstr>
      <vt:lpstr>Microsoft Word 97 - 2003 Document</vt:lpstr>
      <vt:lpstr>IEEE 802 JTC1 Standing Committee Sept 2019 (Hanoi) closing report</vt:lpstr>
      <vt:lpstr>The IEEE 802 JTC1 SC focused on executing the PSDO process in Hanoi in Sept 2019</vt:lpstr>
      <vt:lpstr>The IEEE 802 JTC1 SC will focus on executing the PSDO process in Hawaii in Nov 2019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2</cp:revision>
  <cp:lastPrinted>1601-01-01T00:00:00Z</cp:lastPrinted>
  <dcterms:created xsi:type="dcterms:W3CDTF">2019-09-19T04:57:16Z</dcterms:created>
  <dcterms:modified xsi:type="dcterms:W3CDTF">2019-09-19T05:11:45Z</dcterms:modified>
</cp:coreProperties>
</file>