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8527B-959D-4DE3-B458-6C6AD00F4FF2}" v="16" dt="2019-09-19T04:55:23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93" d="100"/>
          <a:sy n="93" d="100"/>
        </p:scale>
        <p:origin x="97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2019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802.11-19/1694r0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414-02-0wng-agenda-for-wng-sc-2019-september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1648-00-0wng-wng-sc-meeting-minutes-2019-september-hanoi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1064" y="647541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433488"/>
              </p:ext>
            </p:extLst>
          </p:nvPr>
        </p:nvGraphicFramePr>
        <p:xfrm>
          <a:off x="2241550" y="2517775"/>
          <a:ext cx="8507413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123561" imgH="2312209" progId="Word.Document.8">
                  <p:embed/>
                </p:oleObj>
              </mc:Choice>
              <mc:Fallback>
                <p:oleObj name="Document" r:id="rId4" imgW="8123561" imgH="231220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2517775"/>
                        <a:ext cx="8507413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0211" y="647541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September 2019 in Hanoi (Vietnam)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2019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1064" y="647541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078" y="620688"/>
            <a:ext cx="10513168" cy="5616624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https://mentor.ieee.org/802.11/dcn/19/11-19-1414-02-0wng-agenda-for-wng-sc-2019-september.ppt</a:t>
            </a:r>
            <a:r>
              <a:rPr lang="en-US" altLang="en-US" sz="1600" b="0" dirty="0"/>
              <a:t> </a:t>
            </a:r>
            <a:endParaRPr lang="en-US" altLang="en-US" sz="18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September 2019 meeting (two sessions)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Sensing: Cooperation and Standard Support” – Claudio Da Silva (Intel)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Sensing: follow up” –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 in 60GHz band” – </a:t>
            </a:r>
            <a:r>
              <a:rPr lang="en-US" dirty="0" err="1"/>
              <a:t>Alecs</a:t>
            </a:r>
            <a:r>
              <a:rPr lang="en-US" dirty="0"/>
              <a:t> Eitan (Qualcomm)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dirty="0"/>
              <a:t>No motions, one straw poll – strong support for creation of a TIG</a:t>
            </a:r>
          </a:p>
          <a:p>
            <a:pPr marL="857250" lvl="1" indent="-457200">
              <a:spcBef>
                <a:spcPct val="0"/>
              </a:spcBef>
            </a:pPr>
            <a:r>
              <a:rPr lang="en-US" altLang="en-US" dirty="0"/>
              <a:t>“Wi-Fi sensing: Some important use cases, possible realizations, and the need of standardization” – Oscar Au (Origin Wireless)</a:t>
            </a:r>
          </a:p>
          <a:p>
            <a:pPr marL="857250" lvl="1" indent="-457200">
              <a:spcBef>
                <a:spcPct val="0"/>
              </a:spcBef>
            </a:pPr>
            <a:r>
              <a:rPr lang="en-US" altLang="en-US" dirty="0"/>
              <a:t>“Wi-Fi Sensing Application: Multipath Enhanced Device Free Localization” – Paul </a:t>
            </a:r>
            <a:r>
              <a:rPr lang="en-US" altLang="en-US" dirty="0" err="1"/>
              <a:t>Unterhuber</a:t>
            </a:r>
            <a:r>
              <a:rPr lang="en-US" altLang="en-US" dirty="0"/>
              <a:t> (German Aerospace Center – DLR)</a:t>
            </a:r>
            <a:endParaRPr lang="en-GB" altLang="en-US" dirty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4"/>
              </a:rPr>
              <a:t>https://mentor.ieee.org/802.11/dcn/19/11-19-1648-00-0wng-wng-sc-meeting-minutes-2019-september-hanoi.docx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November 2019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no conference calls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14825</TotalTime>
  <Words>105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815</cp:revision>
  <cp:lastPrinted>1998-02-10T13:28:06Z</cp:lastPrinted>
  <dcterms:created xsi:type="dcterms:W3CDTF">2004-12-02T14:01:45Z</dcterms:created>
  <dcterms:modified xsi:type="dcterms:W3CDTF">2019-09-19T04:56:55Z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