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70" d="100"/>
          <a:sy n="70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</a:t>
            </a:r>
            <a:r>
              <a:rPr lang="en-US" altLang="en-US" sz="1800" b="1" dirty="0" smtClean="0"/>
              <a:t>11-19/1680r0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2019-9-18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Completed comment resolution on </a:t>
            </a:r>
            <a:r>
              <a:rPr lang="en-US" altLang="en-US" dirty="0" smtClean="0"/>
              <a:t>D3.0 (LB241</a:t>
            </a:r>
            <a:r>
              <a:rPr lang="en-US" altLang="en-US" dirty="0" smtClean="0"/>
              <a:t>)</a:t>
            </a:r>
          </a:p>
          <a:p>
            <a:pPr>
              <a:defRPr/>
            </a:pPr>
            <a:r>
              <a:rPr lang="en-US" altLang="en-US" dirty="0" smtClean="0"/>
              <a:t>Approved 15-day WG recirculation letter ballot</a:t>
            </a: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Reviewed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Agenda: </a:t>
            </a:r>
            <a:r>
              <a:rPr lang="en-US" altLang="en-US" dirty="0" smtClean="0"/>
              <a:t>doc:11-19/1418r9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</a:t>
            </a:r>
            <a:r>
              <a:rPr lang="en-US" altLang="en-US" dirty="0" smtClean="0"/>
              <a:t>November </a:t>
            </a:r>
            <a:r>
              <a:rPr lang="en-US" altLang="en-US" dirty="0" smtClean="0"/>
              <a:t>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Comment assignment/resolution </a:t>
            </a:r>
            <a:r>
              <a:rPr lang="en-US" altLang="en-US" dirty="0"/>
              <a:t>on </a:t>
            </a:r>
            <a:r>
              <a:rPr lang="en-US" altLang="en-US" dirty="0" smtClean="0"/>
              <a:t>D4.0</a:t>
            </a: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call (</a:t>
            </a:r>
            <a:r>
              <a:rPr lang="en-US" altLang="en-US" sz="2400" b="1" dirty="0" smtClean="0"/>
              <a:t>Mondays, </a:t>
            </a:r>
            <a:r>
              <a:rPr lang="en-US" altLang="en-US" sz="2400" b="1" dirty="0"/>
              <a:t>2</a:t>
            </a:r>
            <a:r>
              <a:rPr lang="en-US" altLang="en-US" sz="2400" b="1" dirty="0" smtClean="0"/>
              <a:t> hours):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/>
              <a:t>October 21st 10:00 ET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October 28th 17:00 ET</a:t>
            </a:r>
          </a:p>
          <a:p>
            <a:pPr marL="685800" lvl="2" indent="-342900">
              <a:defRPr/>
            </a:pPr>
            <a:r>
              <a:rPr lang="en-US" altLang="en-US" sz="2400" b="1" dirty="0"/>
              <a:t>November 4th 23:00 ET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34450</TotalTime>
  <Words>131</Words>
  <Application>Microsoft Office PowerPoint</Application>
  <PresentationFormat>Widescreen</PresentationFormat>
  <Paragraphs>38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September TGba Closing Report</vt:lpstr>
      <vt:lpstr>Work Completed</vt:lpstr>
      <vt:lpstr>Goals for November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3208</cp:revision>
  <cp:lastPrinted>2014-11-04T15:04:57Z</cp:lastPrinted>
  <dcterms:created xsi:type="dcterms:W3CDTF">2007-04-17T18:10:23Z</dcterms:created>
  <dcterms:modified xsi:type="dcterms:W3CDTF">2019-09-18T10:32:36Z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6dd0fa8b-789c-4f27-b5c9-05859479a5d5</vt:lpwstr>
  </property>
  <property fmtid="{D5CDD505-2E9C-101B-9397-08002B2CF9AE}" pid="32" name="CTP_TimeStamp">
    <vt:lpwstr>2019-09-18 10:32:36Z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