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1" r:id="rId4"/>
    <p:sldId id="267" r:id="rId5"/>
    <p:sldId id="270" r:id="rId6"/>
    <p:sldId id="266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5" d="100"/>
          <a:sy n="65" d="100"/>
        </p:scale>
        <p:origin x="-520" y="-1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9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3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3" y="198120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1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8" y="6475413"/>
            <a:ext cx="42319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6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1664r0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2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802.19 </a:t>
            </a:r>
            <a:r>
              <a:rPr lang="en-GB" dirty="0"/>
              <a:t>Liaison </a:t>
            </a:r>
            <a:r>
              <a:rPr lang="en-GB" dirty="0" smtClean="0"/>
              <a:t>Report </a:t>
            </a:r>
            <a:r>
              <a:rPr lang="en-GB" dirty="0" smtClean="0"/>
              <a:t>September </a:t>
            </a:r>
            <a:r>
              <a:rPr lang="en-GB" dirty="0"/>
              <a:t>2019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</a:t>
            </a:r>
            <a:r>
              <a:rPr lang="en-GB" sz="2000" b="0" dirty="0" smtClean="0"/>
              <a:t>09-17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Tuncer Baykas, </a:t>
            </a:r>
            <a:r>
              <a:rPr lang="en-GB" dirty="0" err="1" smtClean="0"/>
              <a:t>Vestel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043823"/>
              </p:ext>
            </p:extLst>
          </p:nvPr>
        </p:nvGraphicFramePr>
        <p:xfrm>
          <a:off x="993776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6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802.19 WG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802.19 has 52 voters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Working </a:t>
            </a:r>
            <a:r>
              <a:rPr lang="en-GB" dirty="0" smtClean="0"/>
              <a:t>Group :  </a:t>
            </a:r>
            <a:r>
              <a:rPr lang="en-US" dirty="0" smtClean="0"/>
              <a:t>Recommended </a:t>
            </a:r>
            <a:r>
              <a:rPr lang="en-US" dirty="0"/>
              <a:t>Text on the 802 Coexistence </a:t>
            </a:r>
            <a:r>
              <a:rPr lang="en-US" dirty="0" smtClean="0"/>
              <a:t>Process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Task Group 3: </a:t>
            </a:r>
            <a:r>
              <a:rPr lang="en-US" dirty="0"/>
              <a:t>Recommended Practice on Coexistence in the sub-1GHz Frequency Bands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6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Tuncer Baykas, Vestel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C16B93E-9EB9-4028-A051-526C9223A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584" y="836712"/>
            <a:ext cx="8100243" cy="540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55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Chair: Ben Rolfe</a:t>
            </a:r>
          </a:p>
          <a:p>
            <a:r>
              <a:rPr lang="en-US" dirty="0" smtClean="0"/>
              <a:t>Recording secretary: Harry </a:t>
            </a:r>
            <a:r>
              <a:rPr lang="en-US" dirty="0" err="1" smtClean="0"/>
              <a:t>Bims</a:t>
            </a:r>
            <a:r>
              <a:rPr lang="en-US" dirty="0" smtClean="0"/>
              <a:t> (acting)</a:t>
            </a:r>
          </a:p>
          <a:p>
            <a:r>
              <a:rPr lang="en-US" dirty="0" smtClean="0"/>
              <a:t>Vice Chair: </a:t>
            </a:r>
            <a:r>
              <a:rPr lang="en-US" dirty="0" err="1" smtClean="0"/>
              <a:t>Shoichi</a:t>
            </a:r>
            <a:r>
              <a:rPr lang="en-US" dirty="0" smtClean="0"/>
              <a:t> Kitazawa</a:t>
            </a:r>
          </a:p>
          <a:p>
            <a:r>
              <a:rPr lang="en-US" dirty="0" smtClean="0"/>
              <a:t>Technical Editor: </a:t>
            </a:r>
            <a:r>
              <a:rPr lang="en-US" dirty="0" err="1" smtClean="0"/>
              <a:t>Jianlin</a:t>
            </a:r>
            <a:r>
              <a:rPr lang="en-US" dirty="0" smtClean="0"/>
              <a:t> </a:t>
            </a:r>
            <a:r>
              <a:rPr lang="en-US" dirty="0" err="1" smtClean="0"/>
              <a:t>Guo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6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91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Presentations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6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631504" y="1484784"/>
            <a:ext cx="8288868" cy="47531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Coexistence Simulation and Coexistence Issues</a:t>
            </a:r>
          </a:p>
          <a:p>
            <a:r>
              <a:rPr lang="en-US" dirty="0" smtClean="0"/>
              <a:t>Coexistence Architecture Recommendation </a:t>
            </a:r>
          </a:p>
          <a:p>
            <a:r>
              <a:rPr lang="en-US" dirty="0" smtClean="0"/>
              <a:t>Simulation Updates</a:t>
            </a:r>
          </a:p>
          <a:p>
            <a:r>
              <a:rPr lang="en-US" dirty="0" smtClean="0"/>
              <a:t>EU bands</a:t>
            </a:r>
          </a:p>
          <a:p>
            <a:r>
              <a:rPr lang="en-US" dirty="0" smtClean="0"/>
              <a:t>802.15.4w overview and status</a:t>
            </a:r>
          </a:p>
          <a:p>
            <a:r>
              <a:rPr lang="en-US" dirty="0" smtClean="0"/>
              <a:t>Coordinated Coexistence Methods </a:t>
            </a:r>
          </a:p>
          <a:p>
            <a:r>
              <a:rPr lang="en-US" dirty="0" smtClean="0"/>
              <a:t>Distributed Coexistence Methods </a:t>
            </a:r>
          </a:p>
          <a:p>
            <a:r>
              <a:rPr lang="en-US" dirty="0" smtClean="0"/>
              <a:t>Measurement of Radio Noise and Interference over 920 MHz band in Japan</a:t>
            </a:r>
          </a:p>
          <a:p>
            <a:r>
              <a:rPr lang="en-US" dirty="0" smtClean="0"/>
              <a:t>Document Framework Discussion</a:t>
            </a:r>
          </a:p>
          <a:p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4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9EB5AA-7C1E-43F4-941D-621B834F1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5" y="685804"/>
            <a:ext cx="11489265" cy="742947"/>
          </a:xfrm>
        </p:spPr>
        <p:txBody>
          <a:bodyPr/>
          <a:lstStyle/>
          <a:p>
            <a:r>
              <a:rPr lang="en-US" sz="3200" dirty="0"/>
              <a:t>Recommended Text on the 802 Coexistence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638090-E680-4193-9BF0-7AEB81DB0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468" y="1428752"/>
            <a:ext cx="11294534" cy="4743447"/>
          </a:xfrm>
        </p:spPr>
        <p:txBody>
          <a:bodyPr/>
          <a:lstStyle/>
          <a:p>
            <a:r>
              <a:rPr lang="en-US" sz="2800" dirty="0"/>
              <a:t>At the </a:t>
            </a:r>
            <a:r>
              <a:rPr lang="en-US" sz="2800" dirty="0" smtClean="0"/>
              <a:t>September </a:t>
            </a:r>
            <a:r>
              <a:rPr lang="en-US" sz="2800" dirty="0"/>
              <a:t>IEEE 802.19 meeting the WG discussed and revised the “Recommended Text on the 802 Coexistence Process” document</a:t>
            </a:r>
          </a:p>
          <a:p>
            <a:pPr lvl="1"/>
            <a:r>
              <a:rPr lang="en-US" sz="2800" b="1" dirty="0" smtClean="0"/>
              <a:t>Latest </a:t>
            </a:r>
            <a:r>
              <a:rPr lang="en-US" sz="2800" b="1" dirty="0"/>
              <a:t>Version: 802.19-19/</a:t>
            </a:r>
            <a:r>
              <a:rPr lang="en-US" sz="2800" b="1" dirty="0" smtClean="0"/>
              <a:t>24r6</a:t>
            </a:r>
            <a:endParaRPr lang="en-US" sz="2800" b="1" dirty="0" smtClean="0"/>
          </a:p>
          <a:p>
            <a:pPr lvl="1"/>
            <a:endParaRPr lang="en-US" sz="2800" b="1" dirty="0"/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The </a:t>
            </a:r>
            <a:r>
              <a:rPr lang="en-US" sz="2800" b="1" dirty="0"/>
              <a:t>plan is to approve this document </a:t>
            </a:r>
            <a:r>
              <a:rPr lang="en-US" sz="2800" dirty="0" smtClean="0"/>
              <a:t>via electronic </a:t>
            </a:r>
            <a:r>
              <a:rPr lang="en-US" sz="2800" dirty="0" smtClean="0"/>
              <a:t>ballot before November meeting.</a:t>
            </a:r>
            <a:endParaRPr lang="en-US" sz="2800" dirty="0"/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Once </a:t>
            </a:r>
            <a:r>
              <a:rPr lang="en-US" sz="2800" b="1" dirty="0"/>
              <a:t>approved by the WG it will be submitted to the 802 Executive Committee for their </a:t>
            </a:r>
            <a:r>
              <a:rPr lang="en-US" sz="2800" b="1" dirty="0" smtClean="0"/>
              <a:t>consideration.</a:t>
            </a:r>
          </a:p>
          <a:p>
            <a:pPr marL="457200" indent="-457200">
              <a:buFont typeface="Arial"/>
              <a:buChar char="•"/>
            </a:pPr>
            <a:r>
              <a:rPr lang="en-US" sz="2800" b="1" dirty="0" smtClean="0"/>
              <a:t>The </a:t>
            </a:r>
            <a:r>
              <a:rPr lang="en-US" sz="2800" b="1" dirty="0"/>
              <a:t>802 EC will follow the Process for modifying the 802 rules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2614258-3763-4ABC-AB25-4B7F52181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1155E37-92FD-454C-9BEB-6B227F7DAF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6"/>
            <a:ext cx="4246028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Tuncer Baykas, </a:t>
            </a:r>
            <a:r>
              <a:rPr lang="en-GB" sz="1400" dirty="0" err="1" smtClean="0">
                <a:solidFill>
                  <a:schemeClr val="tx1"/>
                </a:solidFill>
              </a:rPr>
              <a:t>Vestel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3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274</Words>
  <Application>Microsoft Macintosh PowerPoint</Application>
  <PresentationFormat>Custom</PresentationFormat>
  <Paragraphs>59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Document</vt:lpstr>
      <vt:lpstr>802.19 Liaison Report September 2019 </vt:lpstr>
      <vt:lpstr>802.19 WG</vt:lpstr>
      <vt:lpstr>PowerPoint Presentation</vt:lpstr>
      <vt:lpstr>Task Group Organization</vt:lpstr>
      <vt:lpstr>Technical Presentations</vt:lpstr>
      <vt:lpstr>Recommended Text on the 802 Coexistence Process</vt:lpstr>
    </vt:vector>
  </TitlesOfParts>
  <Manager/>
  <Company>Vestel IMU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Tuncer Baykas</dc:creator>
  <cp:keywords/>
  <dc:description/>
  <cp:lastModifiedBy>Tuncer Baykas</cp:lastModifiedBy>
  <cp:revision>10</cp:revision>
  <cp:lastPrinted>1601-01-01T00:00:00Z</cp:lastPrinted>
  <dcterms:created xsi:type="dcterms:W3CDTF">2014-04-14T10:59:07Z</dcterms:created>
  <dcterms:modified xsi:type="dcterms:W3CDTF">2019-09-17T10:28:38Z</dcterms:modified>
  <cp:category/>
</cp:coreProperties>
</file>