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788" y="-45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802.11-19/1660r0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certified-6-delivers-new-wi-fi-er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2019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2019-09-18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Document" r:id="rId5" imgW="8152815" imgH="2321730" progId="Word.Document.8">
                  <p:embed/>
                </p:oleObj>
              </mc:Choice>
              <mc:Fallback>
                <p:oleObj name="Document" r:id="rId5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3</a:t>
            </a:r>
            <a:r>
              <a:rPr lang="en-US" altLang="en-US" sz="2600" b="0" baseline="30000" dirty="0" smtClean="0"/>
              <a:t>rd</a:t>
            </a:r>
            <a:r>
              <a:rPr lang="en-US" altLang="en-US" sz="2600" b="0" dirty="0" smtClean="0"/>
              <a:t> Jun 2019 in Washington DC, USA.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r>
              <a:rPr lang="en-US" altLang="en-US" sz="1900" dirty="0" smtClean="0"/>
              <a:t>16</a:t>
            </a:r>
            <a:r>
              <a:rPr lang="en-US" altLang="en-US" sz="1900" baseline="30000" dirty="0" smtClean="0"/>
              <a:t>th</a:t>
            </a:r>
            <a:r>
              <a:rPr lang="en-US" altLang="en-US" sz="1900" dirty="0" smtClean="0"/>
              <a:t> Sep </a:t>
            </a:r>
            <a:r>
              <a:rPr lang="en-US" altLang="en-US" sz="1900" b="0" dirty="0" smtClean="0"/>
              <a:t>2019 </a:t>
            </a:r>
            <a:r>
              <a:rPr lang="en-US" sz="1900" dirty="0"/>
              <a:t> Wi-Fi CERTIFIED 6™ delivers new Wi-Fi® era </a:t>
            </a:r>
            <a:endParaRPr lang="en-US" sz="1900" dirty="0" smtClean="0"/>
          </a:p>
          <a:p>
            <a:pPr lvl="3"/>
            <a:r>
              <a:rPr lang="en-US" altLang="en-US" sz="1500" dirty="0" smtClean="0">
                <a:hlinkClick r:id="rId3"/>
              </a:rPr>
              <a:t>www.wi-fi.org/news-events/newsroom/wi-fi-certified-6-delivers-new-wi-fi-era</a:t>
            </a:r>
            <a:r>
              <a:rPr lang="en-US" altLang="en-US" sz="1500" dirty="0" smtClean="0"/>
              <a:t> </a:t>
            </a:r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 / Wi-Fi 6 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Customer experience</a:t>
            </a:r>
            <a:endParaRPr lang="en-US" altLang="en-US" sz="1600" dirty="0" smtClean="0"/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21</a:t>
            </a:r>
            <a:r>
              <a:rPr lang="en-US" altLang="en-US" sz="2000" b="0" baseline="30000" dirty="0" smtClean="0"/>
              <a:t>st</a:t>
            </a:r>
            <a:r>
              <a:rPr lang="en-US" altLang="en-US" sz="2000" b="0" dirty="0" smtClean="0"/>
              <a:t> Oct 2019 in Frankfurt Germany.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217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2019-09-18T00:59:43Z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