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4"/>
  </p:notesMasterIdLst>
  <p:handoutMasterIdLst>
    <p:handoutMasterId r:id="rId17"/>
  </p:handoutMasterIdLst>
  <p:sldIdLst>
    <p:sldId id="289" r:id="rId3"/>
    <p:sldId id="327" r:id="rId5"/>
    <p:sldId id="404" r:id="rId6"/>
    <p:sldId id="385" r:id="rId7"/>
    <p:sldId id="405" r:id="rId8"/>
    <p:sldId id="409" r:id="rId9"/>
    <p:sldId id="410" r:id="rId10"/>
    <p:sldId id="401" r:id="rId11"/>
    <p:sldId id="406" r:id="rId12"/>
    <p:sldId id="408" r:id="rId13"/>
    <p:sldId id="411" r:id="rId14"/>
    <p:sldId id="366" r:id="rId15"/>
    <p:sldId id="29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8" autoAdjust="0"/>
    <p:restoredTop sz="93304" autoAdjust="0"/>
  </p:normalViewPr>
  <p:slideViewPr>
    <p:cSldViewPr>
      <p:cViewPr varScale="1">
        <p:scale>
          <a:sx n="86" d="100"/>
          <a:sy n="86" d="100"/>
        </p:scale>
        <p:origin x="960" y="84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1061" y="-4306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511EA03-522E-4CA2-9944-B7F253F8EC1A}" type="slidenum">
              <a:rPr lang="en-US" altLang="zh-CN"/>
            </a:fld>
            <a:endParaRPr lang="en-US" altLang="zh-CN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/>
              <a:t>Submission</a:t>
            </a:r>
            <a:endParaRPr lang="en-US" altLang="zh-CN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  <a:endParaRPr lang="en-US" altLang="zh-CN" noProof="0" smtClean="0"/>
          </a:p>
          <a:p>
            <a:pPr lvl="1"/>
            <a:r>
              <a:rPr lang="en-US" altLang="zh-CN" noProof="0" smtClean="0"/>
              <a:t>Second level</a:t>
            </a:r>
            <a:endParaRPr lang="en-US" altLang="zh-CN" noProof="0" smtClean="0"/>
          </a:p>
          <a:p>
            <a:pPr lvl="2"/>
            <a:r>
              <a:rPr lang="en-US" altLang="zh-CN" noProof="0" smtClean="0"/>
              <a:t>Third level</a:t>
            </a:r>
            <a:endParaRPr lang="en-US" altLang="zh-CN" noProof="0" smtClean="0"/>
          </a:p>
          <a:p>
            <a:pPr lvl="3"/>
            <a:r>
              <a:rPr lang="en-US" altLang="zh-CN" noProof="0" smtClean="0"/>
              <a:t>Fourth level</a:t>
            </a:r>
            <a:endParaRPr lang="en-US" altLang="zh-CN" noProof="0" smtClean="0"/>
          </a:p>
          <a:p>
            <a:pPr lvl="4"/>
            <a:r>
              <a:rPr lang="en-US" altLang="zh-CN" noProof="0" smtClean="0"/>
              <a:t>Fifth level</a:t>
            </a:r>
            <a:endParaRPr lang="en-US" altLang="zh-CN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smtClean="0"/>
              <a:t>Lv Kaiying,ZTE Corporation</a:t>
            </a:r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/>
              <a:t>Submission</a:t>
            </a:r>
            <a:endParaRPr lang="en-US" altLang="zh-CN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  <a:endParaRPr lang="zh-CN" altLang="en-US" sz="1400" b="1"/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/>
              <a:t>Page </a:t>
            </a:r>
            <a:fld id="{40A6FFB0-83BC-4172-9244-980194D3E1F8}" type="slidenum">
              <a:rPr lang="en-US" altLang="zh-CN"/>
            </a:fld>
            <a:endParaRPr lang="en-US" altLang="zh-CN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CE8288-B19C-47C0-B1B1-38155B0F943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CE8288-B19C-47C0-B1B1-38155B0F943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CE8288-B19C-47C0-B1B1-38155B0F943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CE8288-B19C-47C0-B1B1-38155B0F943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BD4178A6-0380-4025-800F-AD68D5F93500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78345" y="6475730"/>
            <a:ext cx="1465580" cy="18415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Dan Yang,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(ZTE)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98970" y="6475730"/>
            <a:ext cx="1544955" cy="18415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Dan Yang, etc, (ZTE)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08800" y="6484620"/>
            <a:ext cx="1625600" cy="18415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Dan Yang,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(ZTE)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  <a:endParaRPr lang="zh-CN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0745" y="6475413"/>
            <a:ext cx="1313180" cy="184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Dan Yang, etc, (ZTE)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94300" y="332740"/>
            <a:ext cx="32512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802.11-19/1652r1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>
                <a:ea typeface="宋体" panose="02010600030101010101" pitchFamily="2" charset="-122"/>
              </a:rPr>
              <a:t>Submission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967865" cy="368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September 2019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Multi-AP Transmission Procedure 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2019-09-05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28228" y="2888704"/>
          <a:ext cx="7416180" cy="1665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520280"/>
                <a:gridCol w="864096"/>
                <a:gridCol w="1728191"/>
              </a:tblGrid>
              <a:tr h="28067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30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Dan Yang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ZTE Corporation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rtl="0"/>
                      <a:r>
                        <a:rPr lang="en-US" altLang="zh-CN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No.9 Wu Xing Section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rtl="0"/>
                      <a:r>
                        <a:rPr lang="en-US" altLang="zh-CN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Xi </a:t>
                      </a:r>
                      <a:r>
                        <a:rPr lang="en-US" altLang="zh-CN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Feng</a:t>
                      </a:r>
                      <a:r>
                        <a:rPr lang="en-US" altLang="zh-CN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 Road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rtl="0"/>
                      <a:r>
                        <a:rPr lang="en-US" altLang="zh-CN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Xi’an, Shaanxi Province </a:t>
                      </a:r>
                      <a:r>
                        <a:rPr lang="en-US" altLang="zh-CN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P.R.China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yang.dan10@zte.com.cn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Sang Sun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200" dirty="0" smtClean="0">
                          <a:solidFill>
                            <a:schemeClr val="tx1"/>
                          </a:solidFill>
                        </a:rPr>
                        <a:t>Qichen Jia</a:t>
                      </a:r>
                      <a:endParaRPr lang="en-US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08800" y="6484620"/>
            <a:ext cx="1625600" cy="184150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Dan Yang, etc, (ZTE)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Straw Poll 2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the STA could send an unsolicited frame or a response frame to trigger the Multi-AP transmission?  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Y/N/A=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Dan Yang, etc, (ZTE)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3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the M-AP could request a Multi-AP transmission and indicate in the request frame that the Multi-AP transmission follows the intended STA’s response to the request frame?  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Y/N/A=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Dan Yang, etc, (ZTE)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1655" y="2677160"/>
            <a:ext cx="7772400" cy="3064510"/>
          </a:xfrm>
        </p:spPr>
        <p:txBody>
          <a:bodyPr/>
          <a:lstStyle/>
          <a:p>
            <a:pPr marL="0" indent="0">
              <a:buFont typeface="+mj-lt"/>
              <a:buNone/>
            </a:pPr>
            <a:r>
              <a:rPr lang="en-US" altLang="ko-KR" sz="1800" b="0" dirty="0" smtClean="0">
                <a:ea typeface="Gulim" panose="020B0600000101010101" charset="-127"/>
              </a:rPr>
              <a:t>[1] IEEE 802.11-18-1231-04-0eht-eht-draft-proposed-par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 marL="0" indent="0">
              <a:buFont typeface="+mj-lt"/>
              <a:buNone/>
            </a:pPr>
            <a:r>
              <a:rPr lang="en-US" altLang="ko-KR" sz="1800" b="0" dirty="0" smtClean="0">
                <a:ea typeface="Gulim" panose="020B0600000101010101" charset="-127"/>
              </a:rPr>
              <a:t>[2] </a:t>
            </a:r>
            <a:r>
              <a:rPr lang="en-US" altLang="ko-KR" sz="1800" b="0" dirty="0" smtClean="0">
                <a:ea typeface="Gulim" panose="020B0600000101010101" charset="-127"/>
                <a:sym typeface="+mn-ea"/>
              </a:rPr>
              <a:t>IEEE802.11-19-0804-00-00be-multi-ap-transmission-procedure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 marL="0" indent="0">
              <a:buFont typeface="+mj-lt"/>
              <a:buNone/>
            </a:pPr>
            <a:r>
              <a:rPr lang="en-US" altLang="ko-KR" sz="1800" b="0" dirty="0" smtClean="0">
                <a:ea typeface="Gulim" panose="020B0600000101010101" charset="-127"/>
              </a:rPr>
              <a:t>[3] IEEE802.11-19-1134-01-00be-consideration-of-multi-ap-sounding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 marL="0" indent="0">
              <a:buFont typeface="+mj-lt"/>
              <a:buNone/>
            </a:pPr>
            <a:r>
              <a:rPr lang="en-US" altLang="ko-KR" sz="1800" b="0" dirty="0" smtClean="0">
                <a:ea typeface="Gulim" panose="020B0600000101010101" charset="-127"/>
              </a:rPr>
              <a:t>[4]</a:t>
            </a:r>
            <a:r>
              <a:rPr lang="en-US" altLang="ko-KR" sz="1800" b="0" dirty="0" smtClean="0">
                <a:ea typeface="Gulim" panose="020B0600000101010101" charset="-127"/>
                <a:sym typeface="+mn-ea"/>
              </a:rPr>
              <a:t> IEEE802.11-19/103r0, AP-Coordination-in-EHT, Jason Yuchen Guo 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 marL="0" indent="0">
              <a:buFont typeface="+mj-lt"/>
              <a:buNone/>
            </a:pP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98970" y="6475730"/>
            <a:ext cx="1544955" cy="18415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sym typeface="+mn-ea"/>
              </a:rPr>
              <a:t>Dan Yang, etc, (ZTE)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98970" y="6475730"/>
            <a:ext cx="1544955" cy="18415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sym typeface="+mn-ea"/>
              </a:rPr>
              <a:t>Dan Yang, etc, (ZTE)</a:t>
            </a:r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>
                <a:sym typeface="+mn-ea"/>
              </a:rPr>
              <a:t>The Multi-AP transmission has </a:t>
            </a:r>
            <a:r>
              <a:rPr lang="en-US" altLang="ko-KR" b="0" dirty="0">
                <a:sym typeface="+mn-ea"/>
              </a:rPr>
              <a:t>been discussed as </a:t>
            </a:r>
            <a:r>
              <a:rPr lang="en-US" altLang="ko-KR" b="0" dirty="0" smtClean="0">
                <a:sym typeface="+mn-ea"/>
              </a:rPr>
              <a:t>one of the </a:t>
            </a:r>
            <a:r>
              <a:rPr lang="en-US" altLang="ko-KR" b="0" dirty="0">
                <a:sym typeface="+mn-ea"/>
              </a:rPr>
              <a:t>candidate features </a:t>
            </a:r>
            <a:r>
              <a:rPr lang="en-US" altLang="ko-KR" b="0" dirty="0" smtClean="0">
                <a:sym typeface="+mn-ea"/>
              </a:rPr>
              <a:t>for 802.11be. [1]</a:t>
            </a:r>
            <a:endParaRPr lang="en-US" altLang="ko-KR" b="0" dirty="0" smtClean="0">
              <a:sym typeface="+mn-ea"/>
            </a:endParaRPr>
          </a:p>
          <a:p>
            <a:endParaRPr lang="en-US" altLang="ko-KR" b="0" dirty="0" smtClean="0">
              <a:sym typeface="+mn-ea"/>
            </a:endParaRPr>
          </a:p>
          <a:p>
            <a:r>
              <a:rPr lang="en-US" altLang="ko-KR" b="0" dirty="0" smtClean="0">
                <a:ea typeface="Gulim" panose="020B0600000101010101" charset="-127"/>
                <a:sym typeface="+mn-ea"/>
              </a:rPr>
              <a:t>This contribution discusses a transmission procedure t</a:t>
            </a:r>
            <a:r>
              <a:rPr lang="en-US" altLang="ko-KR" b="0" dirty="0" smtClean="0">
                <a:sym typeface="+mn-ea"/>
              </a:rPr>
              <a:t>o support the Multi-AP transmission in TGbe.</a:t>
            </a:r>
            <a:endParaRPr lang="en-US" altLang="ko-KR" b="0" dirty="0"/>
          </a:p>
          <a:p>
            <a:endParaRPr lang="zh-CN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998970" y="6475730"/>
            <a:ext cx="1544955" cy="18415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sym typeface="+mn-ea"/>
              </a:rPr>
              <a:t>Dan Yang, etc, (ZTE)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Background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panose="02010600030101010101" pitchFamily="2" charset="-122"/>
                <a:sym typeface="+mn-ea"/>
              </a:rPr>
              <a:t>Several proposals [2][3][4] have discussed various Multi-AP </a:t>
            </a:r>
            <a:r>
              <a:rPr lang="en-US" altLang="zh-CN" dirty="0">
                <a:ea typeface="宋体" panose="02010600030101010101" pitchFamily="2" charset="-122"/>
                <a:sym typeface="+mn-ea"/>
              </a:rPr>
              <a:t>transmission </a:t>
            </a:r>
            <a:r>
              <a:rPr lang="en-US" altLang="zh-CN" dirty="0" smtClean="0">
                <a:ea typeface="宋体" panose="02010600030101010101" pitchFamily="2" charset="-122"/>
                <a:sym typeface="+mn-ea"/>
              </a:rPr>
              <a:t>procedure.</a:t>
            </a:r>
            <a:endParaRPr lang="en-US" altLang="zh-CN" dirty="0" smtClean="0">
              <a:ea typeface="宋体" panose="02010600030101010101" pitchFamily="2" charset="-122"/>
              <a:sym typeface="+mn-ea"/>
            </a:endParaRPr>
          </a:p>
          <a:p>
            <a:endParaRPr lang="en-US" altLang="zh-CN" dirty="0">
              <a:ea typeface="宋体" panose="02010600030101010101" pitchFamily="2" charset="-122"/>
              <a:sym typeface="+mn-ea"/>
            </a:endParaRPr>
          </a:p>
          <a:p>
            <a:r>
              <a:rPr lang="en-US" altLang="zh-CN" dirty="0" smtClean="0">
                <a:solidFill>
                  <a:schemeClr val="tx1"/>
                </a:solidFill>
                <a:uFillTx/>
                <a:ea typeface="宋体" panose="02010600030101010101" pitchFamily="2" charset="-122"/>
                <a:sym typeface="+mn-ea"/>
              </a:rPr>
              <a:t>In proposal [2], the conception of Master AP and Slave AP was introduced.</a:t>
            </a:r>
            <a:endParaRPr lang="en-US" altLang="zh-CN" dirty="0" smtClean="0">
              <a:solidFill>
                <a:schemeClr val="tx1"/>
              </a:solidFill>
              <a:uFillTx/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dirty="0" smtClean="0">
                <a:solidFill>
                  <a:schemeClr val="tx1"/>
                </a:solidFill>
                <a:uFillTx/>
                <a:ea typeface="宋体" panose="02010600030101010101" pitchFamily="2" charset="-122"/>
                <a:sym typeface="+mn-ea"/>
              </a:rPr>
              <a:t>A Master </a:t>
            </a:r>
            <a:r>
              <a:rPr lang="en-US" altLang="zh-CN" dirty="0">
                <a:solidFill>
                  <a:schemeClr val="tx1"/>
                </a:solidFill>
                <a:uFillTx/>
                <a:ea typeface="宋体" panose="02010600030101010101" pitchFamily="2" charset="-122"/>
                <a:sym typeface="+mn-ea"/>
              </a:rPr>
              <a:t>AP</a:t>
            </a:r>
            <a:r>
              <a:rPr lang="en-US" altLang="zh-CN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is </a:t>
            </a:r>
            <a:r>
              <a:rPr lang="en-US" altLang="zh-CN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an </a:t>
            </a:r>
            <a:r>
              <a:rPr lang="en-US" altLang="zh-CN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AP who can coordinate the APs which may participate in Multi-AP </a:t>
            </a:r>
            <a:r>
              <a:rPr lang="en-US" altLang="zh-CN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transmission.</a:t>
            </a:r>
            <a:endParaRPr lang="en-US" altLang="zh-CN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A S</a:t>
            </a:r>
            <a:r>
              <a:rPr lang="en-US" altLang="ko-KR" dirty="0" smtClean="0">
                <a:solidFill>
                  <a:schemeClr val="tx1"/>
                </a:solidFill>
                <a:sym typeface="+mn-ea"/>
              </a:rPr>
              <a:t>lave AP is one of the candidate APs who can hear the Master AP and join the multi-AP transmission. </a:t>
            </a:r>
            <a:endParaRPr lang="en-US" altLang="ko-KR" dirty="0" smtClean="0">
              <a:solidFill>
                <a:schemeClr val="tx1"/>
              </a:solidFill>
              <a:sym typeface="+mn-ea"/>
            </a:endParaRPr>
          </a:p>
          <a:p>
            <a:endParaRPr lang="en-US" altLang="ko-KR" dirty="0" smtClean="0">
              <a:solidFill>
                <a:schemeClr val="tx1"/>
              </a:solidFill>
              <a:sym typeface="+mn-ea"/>
            </a:endParaRPr>
          </a:p>
          <a:p>
            <a:pPr lvl="1"/>
            <a:endParaRPr lang="en-US" altLang="zh-CN" b="1" dirty="0">
              <a:solidFill>
                <a:schemeClr val="tx1"/>
              </a:solidFill>
              <a:ea typeface="宋体" panose="02010600030101010101" pitchFamily="2" charset="-122"/>
              <a:cs typeface="+mn-cs"/>
              <a:sym typeface="+mn-ea"/>
            </a:endParaRPr>
          </a:p>
          <a:p>
            <a:endParaRPr lang="en-US" altLang="zh-CN" b="1" dirty="0">
              <a:solidFill>
                <a:schemeClr val="tx1"/>
              </a:solidFill>
              <a:ea typeface="宋体" panose="02010600030101010101" pitchFamily="2" charset="-122"/>
              <a:cs typeface="+mn-cs"/>
              <a:sym typeface="+mn-ea"/>
            </a:endParaRPr>
          </a:p>
          <a:p>
            <a:endParaRPr lang="en-US" altLang="zh-CN" b="1" dirty="0">
              <a:solidFill>
                <a:schemeClr val="tx1"/>
              </a:solidFill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Dan Yang, etc, (ZTE)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9280" y="1741805"/>
            <a:ext cx="8042275" cy="4918075"/>
          </a:xfrm>
        </p:spPr>
        <p:txBody>
          <a:bodyPr>
            <a:normAutofit/>
          </a:bodyPr>
          <a:lstStyle/>
          <a:p>
            <a:r>
              <a:rPr lang="en-US" altLang="zh-CN" sz="2160" dirty="0" smtClean="0">
                <a:ea typeface="宋体" panose="02010600030101010101" pitchFamily="2" charset="-122"/>
                <a:sym typeface="+mn-ea"/>
              </a:rPr>
              <a:t>In a more general use scenario, APs that can join the DL multi-AP transmission are not necessarily requested to be heard by the STA’s associating AP on air interface, e.g. those APs may have DS connection with the STA’s associating AP. </a:t>
            </a:r>
            <a:endParaRPr lang="en-US" altLang="zh-CN" sz="2160" dirty="0" smtClean="0">
              <a:ea typeface="宋体" panose="02010600030101010101" pitchFamily="2" charset="-122"/>
              <a:sym typeface="+mn-ea"/>
            </a:endParaRPr>
          </a:p>
          <a:p>
            <a:endParaRPr lang="en-US" altLang="zh-CN" sz="216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216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In this condition, the </a:t>
            </a:r>
            <a:r>
              <a:rPr lang="en-US" altLang="zh-CN" sz="216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associating </a:t>
            </a:r>
            <a:r>
              <a:rPr lang="en-US" altLang="zh-CN" sz="216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AP </a:t>
            </a:r>
            <a:r>
              <a:rPr lang="en-US" altLang="zh-CN" sz="216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cannot sync the DL multi-AP transmission with a trigger frame.</a:t>
            </a:r>
            <a:endParaRPr lang="en-US" altLang="zh-CN" sz="216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sz="1760" dirty="0" smtClean="0">
                <a:ea typeface="宋体" panose="02010600030101010101" pitchFamily="2" charset="-122"/>
                <a:sym typeface="+mn-ea"/>
              </a:rPr>
              <a:t>The APs that can join the multi-AP transmission may not hear the associating AP</a:t>
            </a:r>
            <a:endParaRPr lang="en-US" altLang="zh-CN" sz="1760" dirty="0" smtClean="0"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sz="176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The associating AP may not be </a:t>
            </a:r>
            <a:r>
              <a:rPr lang="en-US" altLang="zh-CN" sz="1760" dirty="0" smtClean="0">
                <a:ea typeface="宋体" panose="02010600030101010101" pitchFamily="2" charset="-122"/>
                <a:sym typeface="+mn-ea"/>
              </a:rPr>
              <a:t>in the good position to sync all possible APs</a:t>
            </a:r>
            <a:endParaRPr lang="en-US" altLang="zh-CN" sz="1760" dirty="0" smtClean="0">
              <a:ea typeface="宋体" panose="02010600030101010101" pitchFamily="2" charset="-122"/>
              <a:sym typeface="+mn-ea"/>
            </a:endParaRPr>
          </a:p>
          <a:p>
            <a:pPr marL="457200" lvl="1" indent="0">
              <a:buNone/>
            </a:pPr>
            <a:r>
              <a:rPr lang="en-US" altLang="zh-CN" sz="176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</a:t>
            </a:r>
            <a:endParaRPr lang="en-US" altLang="zh-CN" sz="176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216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A multi-AP transmission is </a:t>
            </a:r>
            <a:r>
              <a:rPr lang="en-US" altLang="zh-CN" sz="2160" dirty="0" smtClean="0">
                <a:ea typeface="宋体" panose="02010600030101010101" pitchFamily="2" charset="-122"/>
                <a:sym typeface="+mn-ea"/>
              </a:rPr>
              <a:t>aiming at one specific STA and the STA is the natural center to sync the multi-AP transmission.</a:t>
            </a:r>
            <a:endParaRPr lang="en-US" altLang="zh-CN" sz="180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/>
            <a:endParaRPr lang="en-US" altLang="zh-CN" sz="216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marL="0" lvl="0" indent="0">
              <a:buNone/>
            </a:pPr>
            <a:endParaRPr lang="en-US" altLang="zh-CN" sz="216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98970" y="6475730"/>
            <a:ext cx="1544955" cy="18415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sym typeface="+mn-ea"/>
              </a:rPr>
              <a:t>Dan Yang, etc, (ZTE)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 Triggered Multi-AP Transmission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8839"/>
            <a:ext cx="7772400" cy="4095095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2200" dirty="0" smtClean="0">
                <a:ea typeface="宋体" panose="02010600030101010101" pitchFamily="2" charset="-122"/>
                <a:sym typeface="+mn-ea"/>
              </a:rPr>
              <a:t>We propose to allow STA-triggered synchronous Multi-AP transmission.</a:t>
            </a:r>
            <a:endParaRPr lang="en-US" altLang="zh-CN" sz="2200" dirty="0" smtClean="0"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ko-KR" sz="1800" dirty="0">
                <a:sym typeface="+mn-ea"/>
              </a:rPr>
              <a:t>The STA triggered Multi-AP transmission is the Multi-AP transmission follows a frame sent form the intended STA.</a:t>
            </a:r>
            <a:endParaRPr lang="en-US" altLang="zh-CN" sz="1800" dirty="0" smtClean="0">
              <a:ea typeface="宋体" panose="02010600030101010101" pitchFamily="2" charset="-122"/>
              <a:sym typeface="+mn-ea"/>
            </a:endParaRPr>
          </a:p>
          <a:p>
            <a:endParaRPr lang="en-US" altLang="zh-CN" sz="160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2200" dirty="0" smtClean="0">
                <a:ea typeface="宋体" panose="02010600030101010101" pitchFamily="2" charset="-122"/>
                <a:sym typeface="+mn-ea"/>
              </a:rPr>
              <a:t>As part of the proposal, </a:t>
            </a:r>
            <a:r>
              <a:rPr lang="en-US" altLang="zh-CN" sz="220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we </a:t>
            </a:r>
            <a:r>
              <a:rPr lang="en-US" altLang="zh-CN" sz="220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suggest to </a:t>
            </a:r>
            <a:r>
              <a:rPr lang="en-US" altLang="zh-CN" sz="220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define following terms:  </a:t>
            </a:r>
            <a:endParaRPr lang="en-US" altLang="zh-CN" sz="160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sz="1800" b="1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Master AP (</a:t>
            </a:r>
            <a:r>
              <a:rPr lang="en-US" altLang="zh-CN" sz="1800" b="1" dirty="0" smtClean="0">
                <a:ea typeface="宋体" panose="02010600030101010101" pitchFamily="2" charset="-122"/>
                <a:cs typeface="+mn-ea"/>
                <a:sym typeface="+mn-ea"/>
              </a:rPr>
              <a:t>M-AP</a:t>
            </a:r>
            <a:r>
              <a:rPr lang="en-US" altLang="zh-CN" sz="1800" b="1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)</a:t>
            </a:r>
            <a:endParaRPr lang="en-US" altLang="zh-CN" sz="1800" dirty="0">
              <a:solidFill>
                <a:schemeClr val="tx1"/>
              </a:solidFill>
              <a:ea typeface="宋体" panose="02010600030101010101" pitchFamily="2" charset="-122"/>
              <a:cs typeface="+mn-ea"/>
              <a:sym typeface="+mn-ea"/>
            </a:endParaRPr>
          </a:p>
          <a:p>
            <a:pPr lvl="2" algn="l"/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the AP which a STA is associated </a:t>
            </a:r>
            <a:r>
              <a:rPr lang="en-US" altLang="zh-CN" sz="1800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with. </a:t>
            </a:r>
            <a:endParaRPr lang="en-US" altLang="zh-CN" sz="1800" dirty="0">
              <a:solidFill>
                <a:schemeClr val="tx1"/>
              </a:solidFill>
              <a:ea typeface="宋体" panose="02010600030101010101" pitchFamily="2" charset="-122"/>
              <a:cs typeface="+mn-ea"/>
            </a:endParaRPr>
          </a:p>
          <a:p>
            <a:pPr lvl="1" algn="l"/>
            <a:r>
              <a:rPr lang="en-US" altLang="zh-CN" sz="1800" b="1" dirty="0" smtClean="0">
                <a:ea typeface="宋体" panose="02010600030101010101" pitchFamily="2" charset="-122"/>
                <a:cs typeface="+mn-ea"/>
                <a:sym typeface="+mn-ea"/>
              </a:rPr>
              <a:t>Slave </a:t>
            </a:r>
            <a:r>
              <a:rPr lang="en-US" altLang="zh-CN" sz="1800" b="1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AP (S-AP)</a:t>
            </a:r>
            <a:endParaRPr lang="en-US" altLang="zh-CN" sz="1800" dirty="0">
              <a:solidFill>
                <a:schemeClr val="tx1"/>
              </a:solidFill>
              <a:ea typeface="宋体" panose="02010600030101010101" pitchFamily="2" charset="-122"/>
              <a:cs typeface="+mn-ea"/>
              <a:sym typeface="+mn-ea"/>
            </a:endParaRPr>
          </a:p>
          <a:p>
            <a:pPr lvl="2" algn="l"/>
            <a:r>
              <a:rPr lang="en-US" altLang="zh-CN" dirty="0" smtClean="0">
                <a:ea typeface="宋体" panose="02010600030101010101" pitchFamily="2" charset="-122"/>
                <a:cs typeface="+mn-ea"/>
                <a:sym typeface="+mn-ea"/>
              </a:rPr>
              <a:t>An AP that p</a:t>
            </a:r>
            <a:r>
              <a:rPr lang="en-US" altLang="zh-CN" sz="1800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articipates </a:t>
            </a:r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in the Multi-AP transmission to a </a:t>
            </a:r>
            <a:r>
              <a:rPr lang="en-US" altLang="zh-CN" sz="1800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specific STA but is not associating </a:t>
            </a:r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with </a:t>
            </a:r>
            <a:r>
              <a:rPr lang="en-US" altLang="zh-CN" sz="1800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the STA.</a:t>
            </a:r>
            <a:endParaRPr lang="en-US" altLang="zh-CN" sz="1600" dirty="0">
              <a:solidFill>
                <a:schemeClr val="tx1"/>
              </a:solidFill>
              <a:ea typeface="宋体" panose="02010600030101010101" pitchFamily="2" charset="-122"/>
              <a:cs typeface="+mn-ea"/>
              <a:sym typeface="+mn-ea"/>
            </a:endParaRPr>
          </a:p>
          <a:p>
            <a:pPr lvl="0"/>
            <a:endParaRPr lang="en-US" altLang="zh-CN" sz="133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ko-KR" sz="2200" dirty="0" smtClean="0">
                <a:sym typeface="+mn-ea"/>
              </a:rPr>
              <a:t>To explain the implementation of the above proposal in concrete scenario, we will discuss the Multi-AP data </a:t>
            </a:r>
            <a:r>
              <a:rPr lang="en-US" altLang="ko-KR" sz="2200" dirty="0">
                <a:sym typeface="+mn-ea"/>
              </a:rPr>
              <a:t>transmission </a:t>
            </a:r>
            <a:r>
              <a:rPr lang="en-US" altLang="ko-KR" sz="2200" dirty="0" smtClean="0">
                <a:sym typeface="+mn-ea"/>
              </a:rPr>
              <a:t>procedure triggered by STA. </a:t>
            </a:r>
            <a:endParaRPr lang="en-US" altLang="zh-CN" sz="160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Dan Yang, etc, (ZTE)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panose="02010600030101010101" pitchFamily="2" charset="-122"/>
                <a:sym typeface="+mn-ea"/>
              </a:rPr>
              <a:t>Multi-AP data transmission procedure 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8964" y="1912767"/>
            <a:ext cx="8042275" cy="2520051"/>
          </a:xfrm>
        </p:spPr>
        <p:txBody>
          <a:bodyPr>
            <a:normAutofit/>
          </a:bodyPr>
          <a:lstStyle/>
          <a:p>
            <a:r>
              <a:rPr lang="en-US" altLang="zh-CN" sz="1800" dirty="0">
                <a:ea typeface="宋体" panose="02010600030101010101" pitchFamily="2" charset="-122"/>
                <a:sym typeface="+mn-ea"/>
              </a:rPr>
              <a:t>Case 1: The </a:t>
            </a:r>
            <a:r>
              <a:rPr lang="en-US" altLang="zh-CN" sz="1800" dirty="0" smtClean="0">
                <a:ea typeface="宋体" panose="02010600030101010101" pitchFamily="2" charset="-122"/>
                <a:sym typeface="+mn-ea"/>
              </a:rPr>
              <a:t>M-AP sends a multi-AP transmission request frame and the STA responds with a frame to trigger the following Multi-AP data transmission.  </a:t>
            </a:r>
            <a:endParaRPr lang="en-US" altLang="zh-CN" sz="1700" dirty="0"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sz="1600" dirty="0" smtClean="0">
                <a:ea typeface="宋体" panose="02010600030101010101" pitchFamily="2" charset="-122"/>
                <a:sym typeface="+mn-ea"/>
              </a:rPr>
              <a:t>The response frame from the STA could sync </a:t>
            </a:r>
            <a:r>
              <a:rPr lang="en-US" altLang="zh-CN" sz="1600" dirty="0">
                <a:ea typeface="宋体" panose="02010600030101010101" pitchFamily="2" charset="-122"/>
                <a:sym typeface="+mn-ea"/>
              </a:rPr>
              <a:t>S-APs that cannot hear M-AP on the air interface </a:t>
            </a:r>
            <a:r>
              <a:rPr lang="en-US" altLang="zh-CN" sz="1600" dirty="0" smtClean="0">
                <a:ea typeface="宋体" panose="02010600030101010101" pitchFamily="2" charset="-122"/>
                <a:sym typeface="+mn-ea"/>
              </a:rPr>
              <a:t>in the following joint </a:t>
            </a:r>
            <a:r>
              <a:rPr lang="en-US" altLang="zh-CN" sz="1600" dirty="0">
                <a:ea typeface="宋体" panose="02010600030101010101" pitchFamily="2" charset="-122"/>
                <a:sym typeface="+mn-ea"/>
              </a:rPr>
              <a:t>transmission.</a:t>
            </a:r>
            <a:endParaRPr lang="en-US" altLang="zh-CN" sz="1600" dirty="0"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sz="1600" dirty="0" smtClean="0">
                <a:ea typeface="宋体" panose="02010600030101010101" pitchFamily="2" charset="-122"/>
                <a:sym typeface="+mn-ea"/>
              </a:rPr>
              <a:t>The response frame from the STA guarantees </a:t>
            </a:r>
            <a:r>
              <a:rPr lang="en-US" altLang="zh-CN" sz="1600" dirty="0">
                <a:ea typeface="宋体" panose="02010600030101010101" pitchFamily="2" charset="-122"/>
                <a:sym typeface="+mn-ea"/>
              </a:rPr>
              <a:t>that STA is ready for receiving </a:t>
            </a:r>
            <a:r>
              <a:rPr lang="en-US" altLang="zh-CN" sz="1600" dirty="0" smtClean="0">
                <a:ea typeface="宋体" panose="02010600030101010101" pitchFamily="2" charset="-122"/>
                <a:sym typeface="+mn-ea"/>
              </a:rPr>
              <a:t>and protects the following joint transmission.</a:t>
            </a:r>
            <a:endParaRPr lang="en-US" altLang="zh-CN" sz="1600" dirty="0">
              <a:ea typeface="宋体" panose="02010600030101010101" pitchFamily="2" charset="-122"/>
              <a:sym typeface="+mn-ea"/>
            </a:endParaRPr>
          </a:p>
          <a:p>
            <a:pPr lvl="2"/>
            <a:endParaRPr lang="en-US" altLang="zh-CN" sz="1455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3"/>
            <a:endParaRPr lang="en-US" altLang="zh-CN" sz="129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marL="1200150" lvl="3" indent="0">
              <a:buNone/>
            </a:pPr>
            <a:endParaRPr lang="en-US" altLang="zh-CN" sz="129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/>
            <a:endParaRPr lang="en-US" altLang="zh-CN" sz="216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lvl="1"/>
            <a:endParaRPr lang="en-US" altLang="zh-CN" sz="2160" b="1" dirty="0">
              <a:solidFill>
                <a:schemeClr val="tx1"/>
              </a:solidFill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98970" y="6475730"/>
            <a:ext cx="1544955" cy="18415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sym typeface="+mn-ea"/>
              </a:rPr>
              <a:t>Dan Yang, etc, (ZTE)</a:t>
            </a:r>
            <a:endParaRPr lang="en-US" altLang="zh-CN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07540" y="4004945"/>
            <a:ext cx="5440680" cy="2193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panose="02010600030101010101" pitchFamily="2" charset="-122"/>
                <a:sym typeface="+mn-ea"/>
              </a:rPr>
              <a:t>Multi-AP data transmission procedure 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9347" y="2360711"/>
            <a:ext cx="8042275" cy="2016223"/>
          </a:xfrm>
        </p:spPr>
        <p:txBody>
          <a:bodyPr>
            <a:normAutofit/>
          </a:bodyPr>
          <a:lstStyle/>
          <a:p>
            <a:r>
              <a:rPr lang="en-US" altLang="zh-CN" sz="1800" dirty="0" smtClean="0">
                <a:ea typeface="宋体" panose="02010600030101010101" pitchFamily="2" charset="-122"/>
                <a:cs typeface="+mn-ea"/>
                <a:sym typeface="+mn-ea"/>
              </a:rPr>
              <a:t>Case 2: </a:t>
            </a:r>
            <a:r>
              <a:rPr lang="en-US" altLang="zh-CN" sz="1800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The </a:t>
            </a:r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STA </a:t>
            </a:r>
            <a:r>
              <a:rPr lang="en-US" altLang="zh-CN" sz="1800" dirty="0" smtClean="0">
                <a:ea typeface="宋体" panose="02010600030101010101" pitchFamily="2" charset="-122"/>
                <a:cs typeface="+mn-ea"/>
                <a:sym typeface="+mn-ea"/>
              </a:rPr>
              <a:t>initiates a Multi-AP data transmission with a </a:t>
            </a:r>
            <a:r>
              <a:rPr lang="en-US" altLang="zh-CN" sz="1800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trigger frame.</a:t>
            </a:r>
            <a:endParaRPr lang="en-US" altLang="zh-CN" sz="1800" dirty="0">
              <a:solidFill>
                <a:schemeClr val="tx1"/>
              </a:solidFill>
              <a:ea typeface="宋体" panose="02010600030101010101" pitchFamily="2" charset="-122"/>
              <a:cs typeface="+mn-ea"/>
              <a:sym typeface="+mn-ea"/>
            </a:endParaRPr>
          </a:p>
          <a:p>
            <a:pPr lvl="1"/>
            <a:r>
              <a:rPr lang="en-US" altLang="zh-CN" sz="1460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The </a:t>
            </a:r>
            <a:r>
              <a:rPr lang="en-US" altLang="zh-CN" sz="1460" dirty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STA </a:t>
            </a:r>
            <a:r>
              <a:rPr lang="en-US" altLang="zh-CN" sz="1460" dirty="0" smtClean="0">
                <a:ea typeface="宋体" panose="02010600030101010101" pitchFamily="2" charset="-122"/>
                <a:cs typeface="+mn-ea"/>
                <a:sym typeface="+mn-ea"/>
              </a:rPr>
              <a:t>is </a:t>
            </a:r>
            <a:r>
              <a:rPr lang="en-US" altLang="zh-CN" sz="1460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informed of the DL data buffer in previous message.</a:t>
            </a:r>
            <a:endParaRPr lang="en-US" altLang="zh-CN" sz="1460" dirty="0" smtClean="0">
              <a:solidFill>
                <a:schemeClr val="tx1"/>
              </a:solidFill>
              <a:ea typeface="宋体" panose="02010600030101010101" pitchFamily="2" charset="-122"/>
              <a:cs typeface="+mn-ea"/>
              <a:sym typeface="+mn-ea"/>
            </a:endParaRPr>
          </a:p>
          <a:p>
            <a:pPr lvl="1"/>
            <a:r>
              <a:rPr lang="en-US" altLang="zh-CN" sz="1460" dirty="0" smtClean="0">
                <a:ea typeface="宋体" panose="02010600030101010101" pitchFamily="2" charset="-122"/>
                <a:cs typeface="+mn-ea"/>
                <a:sym typeface="+mn-ea"/>
              </a:rPr>
              <a:t>The overhead for M-AP and S-APs synchronization is saved.</a:t>
            </a:r>
            <a:endParaRPr lang="en-US" altLang="zh-CN" sz="146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2"/>
            <a:endParaRPr lang="en-US" altLang="zh-CN" sz="1455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3"/>
            <a:endParaRPr lang="en-US" altLang="zh-CN" sz="129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marL="1200150" lvl="3" indent="0">
              <a:buNone/>
            </a:pPr>
            <a:endParaRPr lang="en-US" altLang="zh-CN" sz="129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/>
            <a:endParaRPr lang="en-US" altLang="zh-CN" sz="216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lvl="1"/>
            <a:endParaRPr lang="en-US" altLang="zh-CN" sz="2160" b="1" dirty="0">
              <a:solidFill>
                <a:schemeClr val="tx1"/>
              </a:solidFill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98970" y="6475730"/>
            <a:ext cx="1544955" cy="18415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sym typeface="+mn-ea"/>
              </a:rPr>
              <a:t>Dan Yang, etc, (ZTE)</a:t>
            </a:r>
            <a:endParaRPr lang="en-US" altLang="zh-CN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07540" y="4032250"/>
            <a:ext cx="5384800" cy="21456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365" y="2204864"/>
            <a:ext cx="8042275" cy="4270231"/>
          </a:xfrm>
        </p:spPr>
        <p:txBody>
          <a:bodyPr>
            <a:normAutofit/>
          </a:bodyPr>
          <a:lstStyle/>
          <a:p>
            <a:r>
              <a:rPr lang="en-US" altLang="zh-CN" sz="220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In this contribution, we proposed a STA triggered Multi-AP transmission procedure.</a:t>
            </a:r>
            <a:r>
              <a:rPr lang="en-US" altLang="zh-CN" sz="216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</a:t>
            </a:r>
            <a:endParaRPr lang="en-US" altLang="zh-CN" sz="216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sz="180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Allow APs that cannot hear the STA’s associating AP to join the multi-AP transmission</a:t>
            </a:r>
            <a:endParaRPr lang="en-US" altLang="zh-CN" sz="180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sz="1800" dirty="0" smtClean="0">
                <a:ea typeface="宋体" panose="02010600030101010101" pitchFamily="2" charset="-122"/>
                <a:sym typeface="+mn-ea"/>
              </a:rPr>
              <a:t>Protect the following Multi-AP transmission.</a:t>
            </a:r>
            <a:endParaRPr lang="en-US" altLang="zh-CN" sz="180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endParaRPr lang="en-US" altLang="zh-CN" sz="216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marL="457200" lvl="1" indent="0">
              <a:buNone/>
            </a:pPr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	</a:t>
            </a:r>
            <a:endParaRPr lang="en-US" altLang="zh-CN" sz="180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marL="1200150" lvl="3" indent="0">
              <a:buNone/>
            </a:pPr>
            <a:endParaRPr lang="en-US" altLang="zh-CN" sz="129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/>
            <a:endParaRPr lang="en-US" altLang="zh-CN" sz="216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lvl="1"/>
            <a:endParaRPr lang="en-US" altLang="zh-CN" sz="2160" b="1" dirty="0">
              <a:solidFill>
                <a:schemeClr val="tx1"/>
              </a:solidFill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98970" y="6475730"/>
            <a:ext cx="1544955" cy="18415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sym typeface="+mn-ea"/>
              </a:rPr>
              <a:t>Dan Yang, etc, (ZTE)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Straw Poll 1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it’s not necessary for S-APs to hear M-AP on the air interface?  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Y/N/A=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Dan Yang, etc, (ZTE)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4222</Words>
  <Application>WPS 演示</Application>
  <PresentationFormat>全屏显示(4:3)</PresentationFormat>
  <Paragraphs>229</Paragraphs>
  <Slides>13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Gulim</vt:lpstr>
      <vt:lpstr>微软雅黑</vt:lpstr>
      <vt:lpstr>Arial Unicode MS</vt:lpstr>
      <vt:lpstr>802-11-Submission</vt:lpstr>
      <vt:lpstr>PowerPoint 演示文稿</vt:lpstr>
      <vt:lpstr>Introduction</vt:lpstr>
      <vt:lpstr>Background</vt:lpstr>
      <vt:lpstr>Motivation</vt:lpstr>
      <vt:lpstr>STA Triggered Multi-AP Transmission</vt:lpstr>
      <vt:lpstr>Multi-AP data transmission procedure </vt:lpstr>
      <vt:lpstr>Multi-AP data transmission procedure </vt:lpstr>
      <vt:lpstr>Conclusion</vt:lpstr>
      <vt:lpstr>Straw Poll 1</vt:lpstr>
      <vt:lpstr>Straw Poll 2</vt:lpstr>
      <vt:lpstr>Straw Poll 3</vt:lpstr>
      <vt:lpstr>References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00061232</cp:lastModifiedBy>
  <cp:revision>317</cp:revision>
  <dcterms:created xsi:type="dcterms:W3CDTF">2019-01-11T20:08:00Z</dcterms:created>
  <dcterms:modified xsi:type="dcterms:W3CDTF">2019-09-17T03:11:50Z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2052-10.8.2.7027</vt:lpwstr>
  </property>
</Properties>
</file>